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 Slab"/>
      <p:regular r:id="rId21"/>
      <p:bold r:id="rId22"/>
    </p:embeddedFont>
    <p:embeddedFont>
      <p:font typeface="Source Sans Pr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Slab-bold.fntdata"/><Relationship Id="rId21" Type="http://schemas.openxmlformats.org/officeDocument/2006/relationships/font" Target="fonts/RobotoSlab-regular.fntdata"/><Relationship Id="rId24" Type="http://schemas.openxmlformats.org/officeDocument/2006/relationships/font" Target="fonts/SourceSansPro-bold.fntdata"/><Relationship Id="rId23" Type="http://schemas.openxmlformats.org/officeDocument/2006/relationships/font" Target="fonts/SourceSansPr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SansPro-boldItalic.fntdata"/><Relationship Id="rId25" Type="http://schemas.openxmlformats.org/officeDocument/2006/relationships/font" Target="fonts/SourceSansPr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g>
</file>

<file path=ppt/media/image31.jpg>
</file>

<file path=ppt/media/image32.jpg>
</file>

<file path=ppt/media/image33.png>
</file>

<file path=ppt/media/image34.jpg>
</file>

<file path=ppt/media/image35.jpg>
</file>

<file path=ppt/media/image4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fac6b4f77e_0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fac6b4f77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936721de4b_4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936721de4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936721de4b_4_1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936721de4b_4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936721de4b_4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936721de4b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node output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is kept updated throughout the event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...constantly updated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are easy to understand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936721de4b_4_1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936721de4b_4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936721de4b_3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936721de4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 attempts / 1 hour / 1ip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 grain tuning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Refresh token is fetched after 3600 seconds therefore user do not have to login for different app restarts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94283fd870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94283fd87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fac6b4f77e_0_1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fac6b4f77e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8f34973e1e4f37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8f34973e1e4f37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936721de4b_3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936721de4b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936721de4b_0_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936721de4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 attempts / 1 hour / 1ip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 grain tuning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Refresh token is fetched after 3600 seconds therefore user do not have to login for different app restarts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936721de4b_3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936721de4b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936721de4b_4_16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936721de4b_4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94283fd870_1_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94283fd870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936721de4b_4_9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936721de4b_4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pyrebase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 flipH="1" rot="10800000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idx="1" type="body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i="1" sz="3600"/>
            </a:lvl1pPr>
            <a:lvl2pPr indent="-4572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i="1" sz="3600"/>
            </a:lvl2pPr>
            <a:lvl3pPr indent="-4572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i="1" sz="3600"/>
            </a:lvl3pPr>
            <a:lvl4pPr indent="-457200" lvl="3" marL="18288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4pPr>
            <a:lvl5pPr indent="-457200" lvl="4" marL="22860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5pPr>
            <a:lvl6pPr indent="-457200" lvl="5" marL="27432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6pPr>
            <a:lvl7pPr indent="-457200" lvl="6" marL="32004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7pPr>
            <a:lvl8pPr indent="-457200" lvl="7" marL="36576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8pPr>
            <a:lvl9pPr indent="-457200" lvl="8" marL="41148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9pPr>
          </a:lstStyle>
          <a:p/>
        </p:txBody>
      </p:sp>
      <p:grpSp>
        <p:nvGrpSpPr>
          <p:cNvPr id="32" name="Google Shape;32;p4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0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b="1" sz="60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cap="flat" cmpd="sng" w="9525">
              <a:solidFill>
                <a:srgbClr val="CFD8D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cap="flat" cmpd="sng" w="19050">
              <a:solidFill>
                <a:srgbClr val="CFD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4"/>
          <p:cNvCxnSpPr/>
          <p:nvPr/>
        </p:nvCxnSpPr>
        <p:spPr>
          <a:xfrm flipH="1" rot="10800000">
            <a:off x="4704510" y="351930"/>
            <a:ext cx="347100" cy="474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idx="1" type="body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Relationship Id="rId4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Relationship Id="rId11" Type="http://schemas.openxmlformats.org/officeDocument/2006/relationships/image" Target="../media/image28.png"/><Relationship Id="rId10" Type="http://schemas.openxmlformats.org/officeDocument/2006/relationships/image" Target="../media/image18.png"/><Relationship Id="rId12" Type="http://schemas.openxmlformats.org/officeDocument/2006/relationships/image" Target="../media/image26.png"/><Relationship Id="rId9" Type="http://schemas.openxmlformats.org/officeDocument/2006/relationships/image" Target="../media/image25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29.png"/><Relationship Id="rId5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125" y="1170300"/>
            <a:ext cx="2335800" cy="2802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72" name="Google Shape;72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5725" y="1505100"/>
            <a:ext cx="3809400" cy="2133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73" name="Google Shape;73;p12"/>
          <p:cNvSpPr txBox="1"/>
          <p:nvPr/>
        </p:nvSpPr>
        <p:spPr>
          <a:xfrm>
            <a:off x="556400" y="334007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Have you ever…</a:t>
            </a:r>
            <a:endParaRPr sz="2900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"/>
          <p:cNvSpPr txBox="1"/>
          <p:nvPr>
            <p:ph type="title"/>
          </p:nvPr>
        </p:nvSpPr>
        <p:spPr>
          <a:xfrm>
            <a:off x="689000" y="343345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/>
              <a:t>Mobile Application</a:t>
            </a:r>
            <a:endParaRPr b="1" sz="2900"/>
          </a:p>
        </p:txBody>
      </p:sp>
      <p:sp>
        <p:nvSpPr>
          <p:cNvPr id="251" name="Google Shape;251;p2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21"/>
          <p:cNvSpPr txBox="1"/>
          <p:nvPr>
            <p:ph type="title"/>
          </p:nvPr>
        </p:nvSpPr>
        <p:spPr>
          <a:xfrm>
            <a:off x="805400" y="1141525"/>
            <a:ext cx="28143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Easy Navigation system</a:t>
            </a:r>
            <a:endParaRPr sz="2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3" name="Google Shape;253;p21"/>
          <p:cNvSpPr/>
          <p:nvPr/>
        </p:nvSpPr>
        <p:spPr>
          <a:xfrm>
            <a:off x="688999" y="1341773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1"/>
          <p:cNvSpPr/>
          <p:nvPr/>
        </p:nvSpPr>
        <p:spPr>
          <a:xfrm>
            <a:off x="688999" y="1793423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1"/>
          <p:cNvSpPr txBox="1"/>
          <p:nvPr>
            <p:ph type="title"/>
          </p:nvPr>
        </p:nvSpPr>
        <p:spPr>
          <a:xfrm>
            <a:off x="824650" y="2005400"/>
            <a:ext cx="6027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Realtime updates</a:t>
            </a:r>
            <a:endParaRPr sz="2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Modern features like : pull to refresh </a:t>
            </a:r>
            <a:endParaRPr sz="2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6" name="Google Shape;256;p21"/>
          <p:cNvSpPr txBox="1"/>
          <p:nvPr>
            <p:ph type="title"/>
          </p:nvPr>
        </p:nvSpPr>
        <p:spPr>
          <a:xfrm>
            <a:off x="824650" y="1593175"/>
            <a:ext cx="6027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Biometrics for account log-in</a:t>
            </a:r>
            <a:endParaRPr>
              <a:highlight>
                <a:srgbClr val="FF0000"/>
              </a:highlight>
            </a:endParaRPr>
          </a:p>
        </p:txBody>
      </p:sp>
      <p:sp>
        <p:nvSpPr>
          <p:cNvPr id="257" name="Google Shape;257;p21"/>
          <p:cNvSpPr/>
          <p:nvPr/>
        </p:nvSpPr>
        <p:spPr>
          <a:xfrm>
            <a:off x="688999" y="2205648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5187" y="417907"/>
            <a:ext cx="1630001" cy="3587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0521" y="738475"/>
            <a:ext cx="1630001" cy="3587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7537" y="1104384"/>
            <a:ext cx="1630001" cy="3587031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1"/>
          <p:cNvSpPr/>
          <p:nvPr/>
        </p:nvSpPr>
        <p:spPr>
          <a:xfrm>
            <a:off x="688999" y="2578148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689000" y="343345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/>
              <a:t>Web Application</a:t>
            </a:r>
            <a:endParaRPr b="1" sz="2900"/>
          </a:p>
        </p:txBody>
      </p:sp>
      <p:sp>
        <p:nvSpPr>
          <p:cNvPr id="267" name="Google Shape;267;p2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8" name="Google Shape;268;p22"/>
          <p:cNvSpPr txBox="1"/>
          <p:nvPr>
            <p:ph type="title"/>
          </p:nvPr>
        </p:nvSpPr>
        <p:spPr>
          <a:xfrm>
            <a:off x="805400" y="1141525"/>
            <a:ext cx="28143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Device Registration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9" name="Google Shape;269;p22"/>
          <p:cNvSpPr/>
          <p:nvPr/>
        </p:nvSpPr>
        <p:spPr>
          <a:xfrm>
            <a:off x="688999" y="1341773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2"/>
          <p:cNvSpPr/>
          <p:nvPr/>
        </p:nvSpPr>
        <p:spPr>
          <a:xfrm>
            <a:off x="688999" y="1793423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2"/>
          <p:cNvSpPr txBox="1"/>
          <p:nvPr>
            <p:ph type="title"/>
          </p:nvPr>
        </p:nvSpPr>
        <p:spPr>
          <a:xfrm>
            <a:off x="824650" y="1593175"/>
            <a:ext cx="35547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Usage </a:t>
            </a: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History</a:t>
            </a:r>
            <a:endParaRPr>
              <a:highlight>
                <a:srgbClr val="FF0000"/>
              </a:highlight>
            </a:endParaRPr>
          </a:p>
        </p:txBody>
      </p:sp>
      <p:sp>
        <p:nvSpPr>
          <p:cNvPr id="272" name="Google Shape;272;p22"/>
          <p:cNvSpPr/>
          <p:nvPr/>
        </p:nvSpPr>
        <p:spPr>
          <a:xfrm>
            <a:off x="688999" y="2205648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Google Shape;2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0925" y="343350"/>
            <a:ext cx="2006800" cy="3153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3550" y="1658420"/>
            <a:ext cx="2006800" cy="2806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2"/>
          <p:cNvSpPr txBox="1"/>
          <p:nvPr>
            <p:ph type="title"/>
          </p:nvPr>
        </p:nvSpPr>
        <p:spPr>
          <a:xfrm>
            <a:off x="824650" y="2005400"/>
            <a:ext cx="35547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User Registration</a:t>
            </a:r>
            <a:endParaRPr>
              <a:highlight>
                <a:srgbClr val="FF0000"/>
              </a:highlight>
            </a:endParaRPr>
          </a:p>
        </p:txBody>
      </p:sp>
      <p:sp>
        <p:nvSpPr>
          <p:cNvPr id="276" name="Google Shape;276;p22"/>
          <p:cNvSpPr/>
          <p:nvPr/>
        </p:nvSpPr>
        <p:spPr>
          <a:xfrm>
            <a:off x="693974" y="2646348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2"/>
          <p:cNvSpPr txBox="1"/>
          <p:nvPr>
            <p:ph type="title"/>
          </p:nvPr>
        </p:nvSpPr>
        <p:spPr>
          <a:xfrm>
            <a:off x="829625" y="2446100"/>
            <a:ext cx="35547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 Application Download</a:t>
            </a:r>
            <a:endParaRPr>
              <a:highlight>
                <a:srgbClr val="FF0000"/>
              </a:highlight>
            </a:endParaRPr>
          </a:p>
        </p:txBody>
      </p:sp>
      <p:pic>
        <p:nvPicPr>
          <p:cNvPr id="278" name="Google Shape;27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8375" y="2762750"/>
            <a:ext cx="3554701" cy="167425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2"/>
          <p:cNvSpPr txBox="1"/>
          <p:nvPr/>
        </p:nvSpPr>
        <p:spPr>
          <a:xfrm>
            <a:off x="733750" y="3214575"/>
            <a:ext cx="3736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i="1" lang="en" sz="19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</a:t>
            </a:r>
            <a:r>
              <a:rPr i="1" lang="en" sz="19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gate-keeper-6fad9.web.app/</a:t>
            </a:r>
            <a:endParaRPr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3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23"/>
          <p:cNvSpPr txBox="1"/>
          <p:nvPr>
            <p:ph type="title"/>
          </p:nvPr>
        </p:nvSpPr>
        <p:spPr>
          <a:xfrm>
            <a:off x="1001275" y="1159800"/>
            <a:ext cx="2715600" cy="6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</a:pPr>
            <a:r>
              <a:rPr lang="en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User friendly navigation </a:t>
            </a:r>
            <a:endParaRPr sz="1700"/>
          </a:p>
        </p:txBody>
      </p:sp>
      <p:pic>
        <p:nvPicPr>
          <p:cNvPr id="286" name="Google Shape;28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4144" y="1215115"/>
            <a:ext cx="1905723" cy="461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0200" y="1215115"/>
            <a:ext cx="1905689" cy="461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0210" y="1753381"/>
            <a:ext cx="1905696" cy="461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44168" y="1752055"/>
            <a:ext cx="1905675" cy="464467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3"/>
          <p:cNvSpPr txBox="1"/>
          <p:nvPr>
            <p:ph type="title"/>
          </p:nvPr>
        </p:nvSpPr>
        <p:spPr>
          <a:xfrm>
            <a:off x="1001275" y="2458389"/>
            <a:ext cx="27156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</a:pPr>
            <a:r>
              <a:rPr lang="en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Real Time updating</a:t>
            </a:r>
            <a:endParaRPr sz="18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91" name="Google Shape;291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44168" y="2458401"/>
            <a:ext cx="1905675" cy="461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37329" y="3007452"/>
            <a:ext cx="1919353" cy="464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33589" y="2458392"/>
            <a:ext cx="1898921" cy="45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23373" y="3005825"/>
            <a:ext cx="1919353" cy="466323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3"/>
          <p:cNvSpPr txBox="1"/>
          <p:nvPr>
            <p:ph type="title"/>
          </p:nvPr>
        </p:nvSpPr>
        <p:spPr>
          <a:xfrm>
            <a:off x="1001275" y="3756978"/>
            <a:ext cx="2715600" cy="8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</a:pPr>
            <a:r>
              <a:rPr lang="en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Interrupts handling with timeouts </a:t>
            </a:r>
            <a:endParaRPr sz="1700"/>
          </a:p>
        </p:txBody>
      </p:sp>
      <p:pic>
        <p:nvPicPr>
          <p:cNvPr id="296" name="Google Shape;296;p2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837343" y="4311639"/>
            <a:ext cx="1919324" cy="487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837339" y="3747136"/>
            <a:ext cx="1919324" cy="487082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3"/>
          <p:cNvSpPr txBox="1"/>
          <p:nvPr>
            <p:ph type="title"/>
          </p:nvPr>
        </p:nvSpPr>
        <p:spPr>
          <a:xfrm>
            <a:off x="689000" y="343345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/>
              <a:t>Outsider Interactions</a:t>
            </a:r>
            <a:endParaRPr b="1" sz="2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4"/>
          <p:cNvSpPr txBox="1"/>
          <p:nvPr>
            <p:ph type="title"/>
          </p:nvPr>
        </p:nvSpPr>
        <p:spPr>
          <a:xfrm>
            <a:off x="689000" y="343345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/>
              <a:t>User Manual</a:t>
            </a:r>
            <a:endParaRPr b="1" sz="2900"/>
          </a:p>
        </p:txBody>
      </p:sp>
      <p:sp>
        <p:nvSpPr>
          <p:cNvPr id="304" name="Google Shape;304;p2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24"/>
          <p:cNvSpPr txBox="1"/>
          <p:nvPr>
            <p:ph type="title"/>
          </p:nvPr>
        </p:nvSpPr>
        <p:spPr>
          <a:xfrm>
            <a:off x="805400" y="1141525"/>
            <a:ext cx="6027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Graphically</a:t>
            </a: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nice-looking pages</a:t>
            </a:r>
            <a:endParaRPr sz="2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6" name="Google Shape;306;p24"/>
          <p:cNvSpPr/>
          <p:nvPr/>
        </p:nvSpPr>
        <p:spPr>
          <a:xfrm>
            <a:off x="688999" y="1341773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4"/>
          <p:cNvSpPr/>
          <p:nvPr/>
        </p:nvSpPr>
        <p:spPr>
          <a:xfrm>
            <a:off x="688999" y="1793423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4"/>
          <p:cNvSpPr txBox="1"/>
          <p:nvPr>
            <p:ph type="title"/>
          </p:nvPr>
        </p:nvSpPr>
        <p:spPr>
          <a:xfrm>
            <a:off x="824650" y="2005400"/>
            <a:ext cx="6027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Troubleshooting</a:t>
            </a:r>
            <a:endParaRPr/>
          </a:p>
        </p:txBody>
      </p:sp>
      <p:sp>
        <p:nvSpPr>
          <p:cNvPr id="309" name="Google Shape;309;p24"/>
          <p:cNvSpPr txBox="1"/>
          <p:nvPr>
            <p:ph type="title"/>
          </p:nvPr>
        </p:nvSpPr>
        <p:spPr>
          <a:xfrm>
            <a:off x="824650" y="1593175"/>
            <a:ext cx="6027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Operating steps are clearly explained</a:t>
            </a:r>
            <a:endParaRPr>
              <a:highlight>
                <a:srgbClr val="FF0000"/>
              </a:highlight>
            </a:endParaRPr>
          </a:p>
        </p:txBody>
      </p:sp>
      <p:sp>
        <p:nvSpPr>
          <p:cNvPr id="310" name="Google Shape;310;p24"/>
          <p:cNvSpPr/>
          <p:nvPr/>
        </p:nvSpPr>
        <p:spPr>
          <a:xfrm>
            <a:off x="688999" y="2205648"/>
            <a:ext cx="116400" cy="11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1" name="Google Shape;3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2400" y="534720"/>
            <a:ext cx="1987550" cy="290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6700" y="878495"/>
            <a:ext cx="1987550" cy="290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5775" y="1658425"/>
            <a:ext cx="1987550" cy="2909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5"/>
          <p:cNvSpPr txBox="1"/>
          <p:nvPr>
            <p:ph type="title"/>
          </p:nvPr>
        </p:nvSpPr>
        <p:spPr>
          <a:xfrm>
            <a:off x="556400" y="334007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/>
              <a:t>Future </a:t>
            </a:r>
            <a:r>
              <a:rPr b="1" lang="en" sz="3100"/>
              <a:t>Implementations</a:t>
            </a:r>
            <a:endParaRPr b="1" sz="2900"/>
          </a:p>
        </p:txBody>
      </p:sp>
      <p:sp>
        <p:nvSpPr>
          <p:cNvPr id="319" name="Google Shape;319;p25"/>
          <p:cNvSpPr txBox="1"/>
          <p:nvPr>
            <p:ph idx="1" type="body"/>
          </p:nvPr>
        </p:nvSpPr>
        <p:spPr>
          <a:xfrm>
            <a:off x="717825" y="119295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300"/>
              <a:buChar char="◎"/>
            </a:pPr>
            <a:r>
              <a:rPr b="1" lang="en" sz="2300"/>
              <a:t>Facial Recognition </a:t>
            </a:r>
            <a:r>
              <a:rPr lang="en" sz="2300"/>
              <a:t>to identify outsiders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◎"/>
            </a:pPr>
            <a:r>
              <a:rPr lang="en" sz="2300"/>
              <a:t>Support for </a:t>
            </a:r>
            <a:r>
              <a:rPr b="1" lang="en" sz="2300"/>
              <a:t>Video Streaming</a:t>
            </a:r>
            <a:endParaRPr b="1"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◎"/>
            </a:pPr>
            <a:r>
              <a:rPr lang="en" sz="2300"/>
              <a:t>An Integrated system to replace Raspberry Pi</a:t>
            </a:r>
            <a:endParaRPr sz="2300"/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◎"/>
            </a:pPr>
            <a:r>
              <a:rPr lang="en" sz="2300"/>
              <a:t>Different types of Mailboxes, tailor-made for the customers</a:t>
            </a:r>
            <a:endParaRPr sz="2100"/>
          </a:p>
        </p:txBody>
      </p:sp>
      <p:sp>
        <p:nvSpPr>
          <p:cNvPr id="320" name="Google Shape;320;p2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"/>
          <p:cNvSpPr/>
          <p:nvPr/>
        </p:nvSpPr>
        <p:spPr>
          <a:xfrm>
            <a:off x="387175" y="327675"/>
            <a:ext cx="2572500" cy="2496900"/>
          </a:xfrm>
          <a:prstGeom prst="ellipse">
            <a:avLst/>
          </a:prstGeom>
          <a:noFill/>
          <a:ln cap="flat" cmpd="sng" w="9525">
            <a:solidFill>
              <a:srgbClr val="ECEFF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rPr>
              <a:t>Demo</a:t>
            </a:r>
            <a:endParaRPr b="1" sz="2800">
              <a:solidFill>
                <a:schemeClr val="accen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End-to-End</a:t>
            </a:r>
            <a:endParaRPr sz="19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326" name="Google Shape;326;p2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7"/>
          <p:cNvSpPr txBox="1"/>
          <p:nvPr>
            <p:ph idx="4294967295" type="ctrTitle"/>
          </p:nvPr>
        </p:nvSpPr>
        <p:spPr>
          <a:xfrm>
            <a:off x="1261500" y="1991850"/>
            <a:ext cx="6005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Thank You!</a:t>
            </a:r>
            <a:endParaRPr b="1" sz="6000"/>
          </a:p>
        </p:txBody>
      </p:sp>
      <p:sp>
        <p:nvSpPr>
          <p:cNvPr id="332" name="Google Shape;332;p2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27"/>
          <p:cNvSpPr txBox="1"/>
          <p:nvPr/>
        </p:nvSpPr>
        <p:spPr>
          <a:xfrm>
            <a:off x="1261500" y="3151650"/>
            <a:ext cx="3000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Questions…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ctrTitle"/>
          </p:nvPr>
        </p:nvSpPr>
        <p:spPr>
          <a:xfrm>
            <a:off x="1550160" y="1648950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</a:t>
            </a:r>
            <a:r>
              <a:rPr lang="en"/>
              <a:t>mote Gat</a:t>
            </a:r>
            <a:r>
              <a:rPr lang="en"/>
              <a:t>ekeeping System</a:t>
            </a:r>
            <a:endParaRPr/>
          </a:p>
        </p:txBody>
      </p:sp>
      <p:sp>
        <p:nvSpPr>
          <p:cNvPr id="79" name="Google Shape;79;p13"/>
          <p:cNvSpPr txBox="1"/>
          <p:nvPr>
            <p:ph idx="4294967295" type="title"/>
          </p:nvPr>
        </p:nvSpPr>
        <p:spPr>
          <a:xfrm>
            <a:off x="1632675" y="3608525"/>
            <a:ext cx="14106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19</a:t>
            </a:r>
            <a:endParaRPr/>
          </a:p>
        </p:txBody>
      </p:sp>
      <p:sp>
        <p:nvSpPr>
          <p:cNvPr id="80" name="Google Shape;80;p13"/>
          <p:cNvSpPr txBox="1"/>
          <p:nvPr/>
        </p:nvSpPr>
        <p:spPr>
          <a:xfrm>
            <a:off x="1632675" y="40397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Pubudu Bandara		E/17/027</a:t>
            </a:r>
            <a:endParaRPr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Achintha Harshamal	E/17/090</a:t>
            </a:r>
            <a:endParaRPr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Ishara Sandakelum	E/17/219</a:t>
            </a:r>
            <a:endParaRPr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>
            <a:off x="616175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7" name="Google Shape;87;p14"/>
          <p:cNvGrpSpPr/>
          <p:nvPr/>
        </p:nvGrpSpPr>
        <p:grpSpPr>
          <a:xfrm>
            <a:off x="2884582" y="1302706"/>
            <a:ext cx="3516204" cy="3357560"/>
            <a:chOff x="1259200" y="508350"/>
            <a:chExt cx="5203025" cy="4968275"/>
          </a:xfrm>
        </p:grpSpPr>
        <p:sp>
          <p:nvSpPr>
            <p:cNvPr id="88" name="Google Shape;88;p14"/>
            <p:cNvSpPr/>
            <p:nvPr/>
          </p:nvSpPr>
          <p:spPr>
            <a:xfrm>
              <a:off x="3031800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3031800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3031800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3031800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3031800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44281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53186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44281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53186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53186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44281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44281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53186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44281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53186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3031800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031800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3031800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3031800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3031800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44281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53186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44281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53186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53186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44281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44281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53186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44281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53186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2526325" y="5162250"/>
              <a:ext cx="1511925" cy="314375"/>
            </a:xfrm>
            <a:custGeom>
              <a:rect b="b" l="l" r="r" t="t"/>
              <a:pathLst>
                <a:path extrusionOk="0" h="12575" w="60477">
                  <a:moveTo>
                    <a:pt x="30239" y="0"/>
                  </a:moveTo>
                  <a:cubicBezTo>
                    <a:pt x="22219" y="0"/>
                    <a:pt x="14527" y="663"/>
                    <a:pt x="8857" y="1842"/>
                  </a:cubicBezTo>
                  <a:cubicBezTo>
                    <a:pt x="3186" y="3021"/>
                    <a:pt x="0" y="4620"/>
                    <a:pt x="0" y="6287"/>
                  </a:cubicBezTo>
                  <a:cubicBezTo>
                    <a:pt x="0" y="7955"/>
                    <a:pt x="3186" y="9554"/>
                    <a:pt x="8857" y="10733"/>
                  </a:cubicBezTo>
                  <a:cubicBezTo>
                    <a:pt x="14527" y="11912"/>
                    <a:pt x="22219" y="12575"/>
                    <a:pt x="30239" y="12575"/>
                  </a:cubicBezTo>
                  <a:cubicBezTo>
                    <a:pt x="38258" y="12575"/>
                    <a:pt x="45949" y="11912"/>
                    <a:pt x="51620" y="10733"/>
                  </a:cubicBezTo>
                  <a:cubicBezTo>
                    <a:pt x="57291" y="9554"/>
                    <a:pt x="60477" y="7955"/>
                    <a:pt x="60477" y="6287"/>
                  </a:cubicBezTo>
                  <a:cubicBezTo>
                    <a:pt x="60477" y="4620"/>
                    <a:pt x="57291" y="3021"/>
                    <a:pt x="51620" y="1842"/>
                  </a:cubicBezTo>
                  <a:cubicBezTo>
                    <a:pt x="45949" y="663"/>
                    <a:pt x="38258" y="0"/>
                    <a:pt x="30239" y="0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3839425" y="1508400"/>
              <a:ext cx="622550" cy="510700"/>
            </a:xfrm>
            <a:custGeom>
              <a:rect b="b" l="l" r="r" t="t"/>
              <a:pathLst>
                <a:path extrusionOk="0" h="20428" w="24902">
                  <a:moveTo>
                    <a:pt x="19094" y="1"/>
                  </a:moveTo>
                  <a:cubicBezTo>
                    <a:pt x="17868" y="1"/>
                    <a:pt x="16718" y="381"/>
                    <a:pt x="16025" y="944"/>
                  </a:cubicBezTo>
                  <a:cubicBezTo>
                    <a:pt x="14053" y="2547"/>
                    <a:pt x="18614" y="2423"/>
                    <a:pt x="17258" y="3533"/>
                  </a:cubicBezTo>
                  <a:cubicBezTo>
                    <a:pt x="17054" y="3700"/>
                    <a:pt x="16813" y="3769"/>
                    <a:pt x="16538" y="3769"/>
                  </a:cubicBezTo>
                  <a:cubicBezTo>
                    <a:pt x="15210" y="3769"/>
                    <a:pt x="13081" y="2150"/>
                    <a:pt x="10389" y="2150"/>
                  </a:cubicBezTo>
                  <a:cubicBezTo>
                    <a:pt x="9941" y="2150"/>
                    <a:pt x="9477" y="2195"/>
                    <a:pt x="8999" y="2300"/>
                  </a:cubicBezTo>
                  <a:cubicBezTo>
                    <a:pt x="5054" y="3163"/>
                    <a:pt x="4438" y="8464"/>
                    <a:pt x="4438" y="8464"/>
                  </a:cubicBezTo>
                  <a:cubicBezTo>
                    <a:pt x="4438" y="8464"/>
                    <a:pt x="3945" y="8341"/>
                    <a:pt x="2835" y="8341"/>
                  </a:cubicBezTo>
                  <a:cubicBezTo>
                    <a:pt x="1726" y="8341"/>
                    <a:pt x="0" y="9080"/>
                    <a:pt x="0" y="12409"/>
                  </a:cubicBezTo>
                  <a:cubicBezTo>
                    <a:pt x="0" y="15737"/>
                    <a:pt x="123" y="18942"/>
                    <a:pt x="123" y="18942"/>
                  </a:cubicBezTo>
                  <a:cubicBezTo>
                    <a:pt x="123" y="18942"/>
                    <a:pt x="238" y="20428"/>
                    <a:pt x="2008" y="20428"/>
                  </a:cubicBezTo>
                  <a:cubicBezTo>
                    <a:pt x="2076" y="20428"/>
                    <a:pt x="2146" y="20426"/>
                    <a:pt x="2220" y="20421"/>
                  </a:cubicBezTo>
                  <a:cubicBezTo>
                    <a:pt x="4191" y="20298"/>
                    <a:pt x="4931" y="19435"/>
                    <a:pt x="4931" y="17833"/>
                  </a:cubicBezTo>
                  <a:cubicBezTo>
                    <a:pt x="4931" y="16230"/>
                    <a:pt x="6164" y="16846"/>
                    <a:pt x="7766" y="15613"/>
                  </a:cubicBezTo>
                  <a:cubicBezTo>
                    <a:pt x="9369" y="14380"/>
                    <a:pt x="8999" y="11422"/>
                    <a:pt x="11587" y="11299"/>
                  </a:cubicBezTo>
                  <a:cubicBezTo>
                    <a:pt x="11631" y="11297"/>
                    <a:pt x="11675" y="11296"/>
                    <a:pt x="11719" y="11296"/>
                  </a:cubicBezTo>
                  <a:cubicBezTo>
                    <a:pt x="14101" y="11296"/>
                    <a:pt x="16573" y="14304"/>
                    <a:pt x="18470" y="14304"/>
                  </a:cubicBezTo>
                  <a:cubicBezTo>
                    <a:pt x="18603" y="14304"/>
                    <a:pt x="18733" y="14289"/>
                    <a:pt x="18861" y="14257"/>
                  </a:cubicBezTo>
                  <a:cubicBezTo>
                    <a:pt x="20833" y="13765"/>
                    <a:pt x="24902" y="11052"/>
                    <a:pt x="24285" y="5135"/>
                  </a:cubicBezTo>
                  <a:cubicBezTo>
                    <a:pt x="23885" y="1297"/>
                    <a:pt x="21358" y="1"/>
                    <a:pt x="1909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3831925" y="1500825"/>
              <a:ext cx="636925" cy="525775"/>
            </a:xfrm>
            <a:custGeom>
              <a:rect b="b" l="l" r="r" t="t"/>
              <a:pathLst>
                <a:path extrusionOk="0" h="21031" w="25477">
                  <a:moveTo>
                    <a:pt x="19394" y="603"/>
                  </a:moveTo>
                  <a:cubicBezTo>
                    <a:pt x="20049" y="603"/>
                    <a:pt x="20729" y="717"/>
                    <a:pt x="21365" y="981"/>
                  </a:cubicBezTo>
                  <a:cubicBezTo>
                    <a:pt x="22534" y="1465"/>
                    <a:pt x="23992" y="2637"/>
                    <a:pt x="24288" y="5469"/>
                  </a:cubicBezTo>
                  <a:cubicBezTo>
                    <a:pt x="24909" y="11437"/>
                    <a:pt x="20634" y="13883"/>
                    <a:pt x="19089" y="14270"/>
                  </a:cubicBezTo>
                  <a:cubicBezTo>
                    <a:pt x="18986" y="14296"/>
                    <a:pt x="18881" y="14307"/>
                    <a:pt x="18771" y="14307"/>
                  </a:cubicBezTo>
                  <a:cubicBezTo>
                    <a:pt x="17965" y="14307"/>
                    <a:pt x="16977" y="13661"/>
                    <a:pt x="15937" y="12981"/>
                  </a:cubicBezTo>
                  <a:cubicBezTo>
                    <a:pt x="14669" y="12152"/>
                    <a:pt x="13374" y="11300"/>
                    <a:pt x="12009" y="11300"/>
                  </a:cubicBezTo>
                  <a:cubicBezTo>
                    <a:pt x="11964" y="11300"/>
                    <a:pt x="11919" y="11301"/>
                    <a:pt x="11874" y="11303"/>
                  </a:cubicBezTo>
                  <a:cubicBezTo>
                    <a:pt x="10118" y="11387"/>
                    <a:pt x="9560" y="12678"/>
                    <a:pt x="9068" y="13818"/>
                  </a:cubicBezTo>
                  <a:cubicBezTo>
                    <a:pt x="8751" y="14550"/>
                    <a:pt x="8454" y="15241"/>
                    <a:pt x="7884" y="15679"/>
                  </a:cubicBezTo>
                  <a:cubicBezTo>
                    <a:pt x="7291" y="16136"/>
                    <a:pt x="6764" y="16318"/>
                    <a:pt x="6299" y="16479"/>
                  </a:cubicBezTo>
                  <a:cubicBezTo>
                    <a:pt x="5565" y="16732"/>
                    <a:pt x="4931" y="16951"/>
                    <a:pt x="4931" y="18136"/>
                  </a:cubicBezTo>
                  <a:cubicBezTo>
                    <a:pt x="4931" y="19654"/>
                    <a:pt x="4228" y="20318"/>
                    <a:pt x="2500" y="20425"/>
                  </a:cubicBezTo>
                  <a:cubicBezTo>
                    <a:pt x="2436" y="20429"/>
                    <a:pt x="2374" y="20431"/>
                    <a:pt x="2314" y="20431"/>
                  </a:cubicBezTo>
                  <a:cubicBezTo>
                    <a:pt x="893" y="20431"/>
                    <a:pt x="737" y="19376"/>
                    <a:pt x="722" y="19225"/>
                  </a:cubicBezTo>
                  <a:cubicBezTo>
                    <a:pt x="716" y="19046"/>
                    <a:pt x="600" y="15917"/>
                    <a:pt x="600" y="12712"/>
                  </a:cubicBezTo>
                  <a:cubicBezTo>
                    <a:pt x="600" y="9215"/>
                    <a:pt x="2542" y="8943"/>
                    <a:pt x="3136" y="8943"/>
                  </a:cubicBezTo>
                  <a:cubicBezTo>
                    <a:pt x="4182" y="8943"/>
                    <a:pt x="4662" y="9057"/>
                    <a:pt x="4667" y="9058"/>
                  </a:cubicBezTo>
                  <a:cubicBezTo>
                    <a:pt x="4690" y="9064"/>
                    <a:pt x="4715" y="9067"/>
                    <a:pt x="4739" y="9067"/>
                  </a:cubicBezTo>
                  <a:cubicBezTo>
                    <a:pt x="4799" y="9067"/>
                    <a:pt x="4859" y="9048"/>
                    <a:pt x="4909" y="9012"/>
                  </a:cubicBezTo>
                  <a:cubicBezTo>
                    <a:pt x="4980" y="8964"/>
                    <a:pt x="5026" y="8887"/>
                    <a:pt x="5036" y="8801"/>
                  </a:cubicBezTo>
                  <a:cubicBezTo>
                    <a:pt x="5042" y="8750"/>
                    <a:pt x="5670" y="3704"/>
                    <a:pt x="9363" y="2896"/>
                  </a:cubicBezTo>
                  <a:cubicBezTo>
                    <a:pt x="9819" y="2796"/>
                    <a:pt x="10262" y="2754"/>
                    <a:pt x="10690" y="2754"/>
                  </a:cubicBezTo>
                  <a:cubicBezTo>
                    <a:pt x="12214" y="2754"/>
                    <a:pt x="13559" y="3295"/>
                    <a:pt x="14689" y="3751"/>
                  </a:cubicBezTo>
                  <a:cubicBezTo>
                    <a:pt x="15520" y="4085"/>
                    <a:pt x="16239" y="4374"/>
                    <a:pt x="16845" y="4374"/>
                  </a:cubicBezTo>
                  <a:cubicBezTo>
                    <a:pt x="17180" y="4374"/>
                    <a:pt x="17481" y="4285"/>
                    <a:pt x="17748" y="4068"/>
                  </a:cubicBezTo>
                  <a:cubicBezTo>
                    <a:pt x="17850" y="3984"/>
                    <a:pt x="18161" y="3730"/>
                    <a:pt x="18108" y="3372"/>
                  </a:cubicBezTo>
                  <a:cubicBezTo>
                    <a:pt x="18047" y="2956"/>
                    <a:pt x="17551" y="2751"/>
                    <a:pt x="17026" y="2534"/>
                  </a:cubicBezTo>
                  <a:cubicBezTo>
                    <a:pt x="16698" y="2398"/>
                    <a:pt x="16152" y="2172"/>
                    <a:pt x="16124" y="1985"/>
                  </a:cubicBezTo>
                  <a:cubicBezTo>
                    <a:pt x="16111" y="1904"/>
                    <a:pt x="16208" y="1728"/>
                    <a:pt x="16515" y="1480"/>
                  </a:cubicBezTo>
                  <a:cubicBezTo>
                    <a:pt x="17155" y="958"/>
                    <a:pt x="18238" y="603"/>
                    <a:pt x="19394" y="603"/>
                  </a:cubicBezTo>
                  <a:close/>
                  <a:moveTo>
                    <a:pt x="19393" y="1"/>
                  </a:moveTo>
                  <a:cubicBezTo>
                    <a:pt x="18076" y="1"/>
                    <a:pt x="16863" y="425"/>
                    <a:pt x="16136" y="1015"/>
                  </a:cubicBezTo>
                  <a:cubicBezTo>
                    <a:pt x="15679" y="1387"/>
                    <a:pt x="15481" y="1732"/>
                    <a:pt x="15531" y="2071"/>
                  </a:cubicBezTo>
                  <a:cubicBezTo>
                    <a:pt x="15607" y="2595"/>
                    <a:pt x="16212" y="2845"/>
                    <a:pt x="16797" y="3087"/>
                  </a:cubicBezTo>
                  <a:cubicBezTo>
                    <a:pt x="17048" y="3191"/>
                    <a:pt x="17466" y="3364"/>
                    <a:pt x="17516" y="3442"/>
                  </a:cubicBezTo>
                  <a:cubicBezTo>
                    <a:pt x="17516" y="3442"/>
                    <a:pt x="17499" y="3497"/>
                    <a:pt x="17368" y="3604"/>
                  </a:cubicBezTo>
                  <a:cubicBezTo>
                    <a:pt x="17224" y="3722"/>
                    <a:pt x="17044" y="3771"/>
                    <a:pt x="16832" y="3771"/>
                  </a:cubicBezTo>
                  <a:cubicBezTo>
                    <a:pt x="16343" y="3771"/>
                    <a:pt x="15684" y="3506"/>
                    <a:pt x="14913" y="3196"/>
                  </a:cubicBezTo>
                  <a:cubicBezTo>
                    <a:pt x="13731" y="2719"/>
                    <a:pt x="12325" y="2153"/>
                    <a:pt x="10701" y="2153"/>
                  </a:cubicBezTo>
                  <a:cubicBezTo>
                    <a:pt x="10231" y="2153"/>
                    <a:pt x="9742" y="2200"/>
                    <a:pt x="9236" y="2311"/>
                  </a:cubicBezTo>
                  <a:cubicBezTo>
                    <a:pt x="5651" y="3095"/>
                    <a:pt x="4690" y="7233"/>
                    <a:pt x="4487" y="8421"/>
                  </a:cubicBezTo>
                  <a:cubicBezTo>
                    <a:pt x="4217" y="8385"/>
                    <a:pt x="3773" y="8344"/>
                    <a:pt x="3135" y="8344"/>
                  </a:cubicBezTo>
                  <a:cubicBezTo>
                    <a:pt x="1620" y="8344"/>
                    <a:pt x="0" y="9492"/>
                    <a:pt x="0" y="12712"/>
                  </a:cubicBezTo>
                  <a:cubicBezTo>
                    <a:pt x="0" y="16008"/>
                    <a:pt x="122" y="19224"/>
                    <a:pt x="124" y="19257"/>
                  </a:cubicBezTo>
                  <a:cubicBezTo>
                    <a:pt x="125" y="19260"/>
                    <a:pt x="125" y="19265"/>
                    <a:pt x="125" y="19268"/>
                  </a:cubicBezTo>
                  <a:cubicBezTo>
                    <a:pt x="126" y="19286"/>
                    <a:pt x="285" y="21031"/>
                    <a:pt x="2303" y="21031"/>
                  </a:cubicBezTo>
                  <a:cubicBezTo>
                    <a:pt x="2379" y="21031"/>
                    <a:pt x="2457" y="21028"/>
                    <a:pt x="2538" y="21024"/>
                  </a:cubicBezTo>
                  <a:cubicBezTo>
                    <a:pt x="4579" y="20896"/>
                    <a:pt x="5531" y="19979"/>
                    <a:pt x="5531" y="18136"/>
                  </a:cubicBezTo>
                  <a:cubicBezTo>
                    <a:pt x="5531" y="17378"/>
                    <a:pt x="5793" y="17287"/>
                    <a:pt x="6495" y="17045"/>
                  </a:cubicBezTo>
                  <a:cubicBezTo>
                    <a:pt x="6978" y="16878"/>
                    <a:pt x="7578" y="16670"/>
                    <a:pt x="8249" y="16154"/>
                  </a:cubicBezTo>
                  <a:cubicBezTo>
                    <a:pt x="8941" y="15621"/>
                    <a:pt x="9285" y="14825"/>
                    <a:pt x="9618" y="14055"/>
                  </a:cubicBezTo>
                  <a:cubicBezTo>
                    <a:pt x="10101" y="12934"/>
                    <a:pt x="10520" y="11967"/>
                    <a:pt x="11902" y="11902"/>
                  </a:cubicBezTo>
                  <a:cubicBezTo>
                    <a:pt x="11944" y="11899"/>
                    <a:pt x="11987" y="11898"/>
                    <a:pt x="12030" y="11898"/>
                  </a:cubicBezTo>
                  <a:cubicBezTo>
                    <a:pt x="13199" y="11898"/>
                    <a:pt x="14423" y="12705"/>
                    <a:pt x="15609" y="13482"/>
                  </a:cubicBezTo>
                  <a:cubicBezTo>
                    <a:pt x="16724" y="14212"/>
                    <a:pt x="17785" y="14907"/>
                    <a:pt x="18767" y="14907"/>
                  </a:cubicBezTo>
                  <a:cubicBezTo>
                    <a:pt x="18924" y="14907"/>
                    <a:pt x="19080" y="14889"/>
                    <a:pt x="19233" y="14851"/>
                  </a:cubicBezTo>
                  <a:cubicBezTo>
                    <a:pt x="21732" y="14226"/>
                    <a:pt x="25477" y="11110"/>
                    <a:pt x="24883" y="5407"/>
                  </a:cubicBezTo>
                  <a:cubicBezTo>
                    <a:pt x="24557" y="2282"/>
                    <a:pt x="22914" y="974"/>
                    <a:pt x="21594" y="428"/>
                  </a:cubicBezTo>
                  <a:cubicBezTo>
                    <a:pt x="20871" y="129"/>
                    <a:pt x="20117" y="1"/>
                    <a:pt x="19393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4290750" y="1581100"/>
              <a:ext cx="164725" cy="176100"/>
            </a:xfrm>
            <a:custGeom>
              <a:rect b="b" l="l" r="r" t="t"/>
              <a:pathLst>
                <a:path extrusionOk="0" h="7044" w="6589">
                  <a:moveTo>
                    <a:pt x="5198" y="1"/>
                  </a:moveTo>
                  <a:cubicBezTo>
                    <a:pt x="5070" y="1"/>
                    <a:pt x="4947" y="75"/>
                    <a:pt x="4906" y="198"/>
                  </a:cubicBezTo>
                  <a:cubicBezTo>
                    <a:pt x="4854" y="355"/>
                    <a:pt x="4921" y="516"/>
                    <a:pt x="5078" y="568"/>
                  </a:cubicBezTo>
                  <a:cubicBezTo>
                    <a:pt x="5276" y="717"/>
                    <a:pt x="5874" y="1924"/>
                    <a:pt x="5832" y="3215"/>
                  </a:cubicBezTo>
                  <a:cubicBezTo>
                    <a:pt x="5798" y="4232"/>
                    <a:pt x="5384" y="5004"/>
                    <a:pt x="4602" y="5511"/>
                  </a:cubicBezTo>
                  <a:cubicBezTo>
                    <a:pt x="3453" y="6254"/>
                    <a:pt x="2448" y="6446"/>
                    <a:pt x="1715" y="6446"/>
                  </a:cubicBezTo>
                  <a:cubicBezTo>
                    <a:pt x="963" y="6446"/>
                    <a:pt x="498" y="6243"/>
                    <a:pt x="462" y="6227"/>
                  </a:cubicBezTo>
                  <a:cubicBezTo>
                    <a:pt x="422" y="6210"/>
                    <a:pt x="382" y="6202"/>
                    <a:pt x="341" y="6202"/>
                  </a:cubicBezTo>
                  <a:cubicBezTo>
                    <a:pt x="228" y="6202"/>
                    <a:pt x="119" y="6267"/>
                    <a:pt x="69" y="6376"/>
                  </a:cubicBezTo>
                  <a:cubicBezTo>
                    <a:pt x="0" y="6525"/>
                    <a:pt x="64" y="6701"/>
                    <a:pt x="212" y="6772"/>
                  </a:cubicBezTo>
                  <a:cubicBezTo>
                    <a:pt x="255" y="6792"/>
                    <a:pt x="819" y="7044"/>
                    <a:pt x="1717" y="7044"/>
                  </a:cubicBezTo>
                  <a:cubicBezTo>
                    <a:pt x="2550" y="7044"/>
                    <a:pt x="3669" y="6827"/>
                    <a:pt x="4927" y="6013"/>
                  </a:cubicBezTo>
                  <a:cubicBezTo>
                    <a:pt x="6069" y="5274"/>
                    <a:pt x="6588" y="4010"/>
                    <a:pt x="6390" y="2451"/>
                  </a:cubicBezTo>
                  <a:cubicBezTo>
                    <a:pt x="6249" y="1340"/>
                    <a:pt x="5721" y="157"/>
                    <a:pt x="5302" y="17"/>
                  </a:cubicBezTo>
                  <a:cubicBezTo>
                    <a:pt x="5268" y="6"/>
                    <a:pt x="5233" y="1"/>
                    <a:pt x="51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4010625" y="1621625"/>
              <a:ext cx="248550" cy="111025"/>
            </a:xfrm>
            <a:custGeom>
              <a:rect b="b" l="l" r="r" t="t"/>
              <a:pathLst>
                <a:path extrusionOk="0" h="4441" w="9942">
                  <a:moveTo>
                    <a:pt x="4170" y="0"/>
                  </a:moveTo>
                  <a:cubicBezTo>
                    <a:pt x="4159" y="0"/>
                    <a:pt x="4148" y="0"/>
                    <a:pt x="4136" y="1"/>
                  </a:cubicBezTo>
                  <a:cubicBezTo>
                    <a:pt x="977" y="1"/>
                    <a:pt x="42" y="3886"/>
                    <a:pt x="33" y="3926"/>
                  </a:cubicBezTo>
                  <a:cubicBezTo>
                    <a:pt x="0" y="4085"/>
                    <a:pt x="100" y="4243"/>
                    <a:pt x="260" y="4279"/>
                  </a:cubicBezTo>
                  <a:cubicBezTo>
                    <a:pt x="282" y="4284"/>
                    <a:pt x="305" y="4287"/>
                    <a:pt x="328" y="4287"/>
                  </a:cubicBezTo>
                  <a:cubicBezTo>
                    <a:pt x="461" y="4287"/>
                    <a:pt x="583" y="4196"/>
                    <a:pt x="617" y="4061"/>
                  </a:cubicBezTo>
                  <a:cubicBezTo>
                    <a:pt x="625" y="4025"/>
                    <a:pt x="1455" y="598"/>
                    <a:pt x="4134" y="598"/>
                  </a:cubicBezTo>
                  <a:cubicBezTo>
                    <a:pt x="4187" y="598"/>
                    <a:pt x="4241" y="600"/>
                    <a:pt x="4296" y="602"/>
                  </a:cubicBezTo>
                  <a:cubicBezTo>
                    <a:pt x="5852" y="677"/>
                    <a:pt x="6416" y="1460"/>
                    <a:pt x="7067" y="2366"/>
                  </a:cubicBezTo>
                  <a:cubicBezTo>
                    <a:pt x="7616" y="3130"/>
                    <a:pt x="8238" y="3995"/>
                    <a:pt x="9528" y="4425"/>
                  </a:cubicBezTo>
                  <a:cubicBezTo>
                    <a:pt x="9558" y="4435"/>
                    <a:pt x="9591" y="4441"/>
                    <a:pt x="9623" y="4441"/>
                  </a:cubicBezTo>
                  <a:cubicBezTo>
                    <a:pt x="9770" y="4441"/>
                    <a:pt x="9894" y="4333"/>
                    <a:pt x="9918" y="4188"/>
                  </a:cubicBezTo>
                  <a:cubicBezTo>
                    <a:pt x="9942" y="4044"/>
                    <a:pt x="9857" y="3903"/>
                    <a:pt x="9718" y="3857"/>
                  </a:cubicBezTo>
                  <a:cubicBezTo>
                    <a:pt x="8611" y="3487"/>
                    <a:pt x="8098" y="2773"/>
                    <a:pt x="7554" y="2016"/>
                  </a:cubicBezTo>
                  <a:cubicBezTo>
                    <a:pt x="6874" y="1071"/>
                    <a:pt x="6170" y="92"/>
                    <a:pt x="4324" y="4"/>
                  </a:cubicBezTo>
                  <a:cubicBezTo>
                    <a:pt x="4272" y="2"/>
                    <a:pt x="4221" y="0"/>
                    <a:pt x="4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3839900" y="1738050"/>
              <a:ext cx="146450" cy="204900"/>
            </a:xfrm>
            <a:custGeom>
              <a:rect b="b" l="l" r="r" t="t"/>
              <a:pathLst>
                <a:path extrusionOk="0" h="8196" w="5858">
                  <a:moveTo>
                    <a:pt x="2670" y="0"/>
                  </a:moveTo>
                  <a:cubicBezTo>
                    <a:pt x="2467" y="0"/>
                    <a:pt x="2262" y="25"/>
                    <a:pt x="2057" y="81"/>
                  </a:cubicBezTo>
                  <a:cubicBezTo>
                    <a:pt x="334" y="549"/>
                    <a:pt x="812" y="3034"/>
                    <a:pt x="1043" y="4226"/>
                  </a:cubicBezTo>
                  <a:cubicBezTo>
                    <a:pt x="1067" y="4351"/>
                    <a:pt x="1087" y="4461"/>
                    <a:pt x="1103" y="4551"/>
                  </a:cubicBezTo>
                  <a:cubicBezTo>
                    <a:pt x="1199" y="5129"/>
                    <a:pt x="535" y="6831"/>
                    <a:pt x="94" y="7769"/>
                  </a:cubicBezTo>
                  <a:cubicBezTo>
                    <a:pt x="0" y="7967"/>
                    <a:pt x="145" y="8195"/>
                    <a:pt x="366" y="8195"/>
                  </a:cubicBezTo>
                  <a:cubicBezTo>
                    <a:pt x="481" y="8195"/>
                    <a:pt x="586" y="8129"/>
                    <a:pt x="636" y="8023"/>
                  </a:cubicBezTo>
                  <a:cubicBezTo>
                    <a:pt x="760" y="7759"/>
                    <a:pt x="1851" y="5404"/>
                    <a:pt x="1694" y="4452"/>
                  </a:cubicBezTo>
                  <a:cubicBezTo>
                    <a:pt x="1678" y="4359"/>
                    <a:pt x="1655" y="4244"/>
                    <a:pt x="1630" y="4113"/>
                  </a:cubicBezTo>
                  <a:cubicBezTo>
                    <a:pt x="1435" y="3097"/>
                    <a:pt x="1027" y="983"/>
                    <a:pt x="2215" y="658"/>
                  </a:cubicBezTo>
                  <a:cubicBezTo>
                    <a:pt x="2366" y="617"/>
                    <a:pt x="2518" y="599"/>
                    <a:pt x="2671" y="599"/>
                  </a:cubicBezTo>
                  <a:cubicBezTo>
                    <a:pt x="3979" y="599"/>
                    <a:pt x="5299" y="1937"/>
                    <a:pt x="5314" y="1952"/>
                  </a:cubicBezTo>
                  <a:cubicBezTo>
                    <a:pt x="5372" y="2012"/>
                    <a:pt x="5450" y="2042"/>
                    <a:pt x="5527" y="2042"/>
                  </a:cubicBezTo>
                  <a:cubicBezTo>
                    <a:pt x="5603" y="2042"/>
                    <a:pt x="5678" y="2014"/>
                    <a:pt x="5737" y="1957"/>
                  </a:cubicBezTo>
                  <a:cubicBezTo>
                    <a:pt x="5854" y="1842"/>
                    <a:pt x="5858" y="1654"/>
                    <a:pt x="5743" y="1535"/>
                  </a:cubicBezTo>
                  <a:cubicBezTo>
                    <a:pt x="5674" y="1464"/>
                    <a:pt x="4233" y="0"/>
                    <a:pt x="2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2937450" y="2023325"/>
              <a:ext cx="289800" cy="408650"/>
            </a:xfrm>
            <a:custGeom>
              <a:rect b="b" l="l" r="r" t="t"/>
              <a:pathLst>
                <a:path extrusionOk="0" h="16346" w="11592">
                  <a:moveTo>
                    <a:pt x="7431" y="0"/>
                  </a:moveTo>
                  <a:lnTo>
                    <a:pt x="1" y="446"/>
                  </a:lnTo>
                  <a:lnTo>
                    <a:pt x="4459" y="16345"/>
                  </a:lnTo>
                  <a:lnTo>
                    <a:pt x="11591" y="16048"/>
                  </a:lnTo>
                  <a:lnTo>
                    <a:pt x="7431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2928975" y="2015850"/>
              <a:ext cx="306700" cy="423625"/>
            </a:xfrm>
            <a:custGeom>
              <a:rect b="b" l="l" r="r" t="t"/>
              <a:pathLst>
                <a:path extrusionOk="0" h="16945" w="12268">
                  <a:moveTo>
                    <a:pt x="7541" y="613"/>
                  </a:moveTo>
                  <a:lnTo>
                    <a:pt x="11547" y="16064"/>
                  </a:lnTo>
                  <a:lnTo>
                    <a:pt x="5022" y="16336"/>
                  </a:lnTo>
                  <a:lnTo>
                    <a:pt x="728" y="1022"/>
                  </a:lnTo>
                  <a:lnTo>
                    <a:pt x="7541" y="613"/>
                  </a:lnTo>
                  <a:close/>
                  <a:moveTo>
                    <a:pt x="7767" y="0"/>
                  </a:moveTo>
                  <a:cubicBezTo>
                    <a:pt x="7762" y="0"/>
                    <a:pt x="7757" y="0"/>
                    <a:pt x="7752" y="1"/>
                  </a:cubicBezTo>
                  <a:lnTo>
                    <a:pt x="322" y="447"/>
                  </a:lnTo>
                  <a:cubicBezTo>
                    <a:pt x="132" y="458"/>
                    <a:pt x="1" y="642"/>
                    <a:pt x="52" y="825"/>
                  </a:cubicBezTo>
                  <a:lnTo>
                    <a:pt x="4510" y="16725"/>
                  </a:lnTo>
                  <a:cubicBezTo>
                    <a:pt x="4546" y="16855"/>
                    <a:pt x="4663" y="16944"/>
                    <a:pt x="4798" y="16944"/>
                  </a:cubicBezTo>
                  <a:cubicBezTo>
                    <a:pt x="4802" y="16944"/>
                    <a:pt x="4806" y="16944"/>
                    <a:pt x="4811" y="16943"/>
                  </a:cubicBezTo>
                  <a:lnTo>
                    <a:pt x="11943" y="16647"/>
                  </a:lnTo>
                  <a:cubicBezTo>
                    <a:pt x="12133" y="16639"/>
                    <a:pt x="12268" y="16457"/>
                    <a:pt x="12220" y="16272"/>
                  </a:cubicBezTo>
                  <a:lnTo>
                    <a:pt x="8059" y="224"/>
                  </a:lnTo>
                  <a:cubicBezTo>
                    <a:pt x="8025" y="91"/>
                    <a:pt x="7894" y="0"/>
                    <a:pt x="7767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2915175" y="2155225"/>
              <a:ext cx="375225" cy="883250"/>
            </a:xfrm>
            <a:custGeom>
              <a:rect b="b" l="l" r="r" t="t"/>
              <a:pathLst>
                <a:path extrusionOk="0" h="35330" w="15009">
                  <a:moveTo>
                    <a:pt x="5638" y="1"/>
                  </a:moveTo>
                  <a:cubicBezTo>
                    <a:pt x="4093" y="1"/>
                    <a:pt x="1780" y="184"/>
                    <a:pt x="1041" y="817"/>
                  </a:cubicBezTo>
                  <a:cubicBezTo>
                    <a:pt x="1" y="1709"/>
                    <a:pt x="1785" y="5275"/>
                    <a:pt x="2081" y="6017"/>
                  </a:cubicBezTo>
                  <a:cubicBezTo>
                    <a:pt x="2378" y="6761"/>
                    <a:pt x="3865" y="14339"/>
                    <a:pt x="4459" y="16419"/>
                  </a:cubicBezTo>
                  <a:cubicBezTo>
                    <a:pt x="5053" y="18499"/>
                    <a:pt x="6539" y="33805"/>
                    <a:pt x="7430" y="35142"/>
                  </a:cubicBezTo>
                  <a:cubicBezTo>
                    <a:pt x="7517" y="35271"/>
                    <a:pt x="7657" y="35330"/>
                    <a:pt x="7841" y="35330"/>
                  </a:cubicBezTo>
                  <a:cubicBezTo>
                    <a:pt x="9553" y="35330"/>
                    <a:pt x="15008" y="30238"/>
                    <a:pt x="15008" y="30238"/>
                  </a:cubicBezTo>
                  <a:lnTo>
                    <a:pt x="12631" y="24889"/>
                  </a:lnTo>
                  <a:lnTo>
                    <a:pt x="10699" y="25929"/>
                  </a:lnTo>
                  <a:cubicBezTo>
                    <a:pt x="10699" y="25929"/>
                    <a:pt x="8322" y="18499"/>
                    <a:pt x="7281" y="15676"/>
                  </a:cubicBezTo>
                  <a:cubicBezTo>
                    <a:pt x="6242" y="12852"/>
                    <a:pt x="5944" y="11665"/>
                    <a:pt x="5944" y="11665"/>
                  </a:cubicBezTo>
                  <a:lnTo>
                    <a:pt x="5993" y="11636"/>
                  </a:lnTo>
                  <a:cubicBezTo>
                    <a:pt x="7025" y="11033"/>
                    <a:pt x="7548" y="9832"/>
                    <a:pt x="7287" y="8666"/>
                  </a:cubicBezTo>
                  <a:lnTo>
                    <a:pt x="6947" y="7153"/>
                  </a:lnTo>
                  <a:lnTo>
                    <a:pt x="6947" y="7153"/>
                  </a:lnTo>
                  <a:cubicBezTo>
                    <a:pt x="6947" y="7153"/>
                    <a:pt x="7227" y="7780"/>
                    <a:pt x="7802" y="7780"/>
                  </a:cubicBezTo>
                  <a:cubicBezTo>
                    <a:pt x="7977" y="7780"/>
                    <a:pt x="8179" y="7722"/>
                    <a:pt x="8409" y="7571"/>
                  </a:cubicBezTo>
                  <a:cubicBezTo>
                    <a:pt x="8906" y="7244"/>
                    <a:pt x="8377" y="3956"/>
                    <a:pt x="7782" y="2767"/>
                  </a:cubicBezTo>
                  <a:cubicBezTo>
                    <a:pt x="7556" y="2314"/>
                    <a:pt x="7127" y="2161"/>
                    <a:pt x="6650" y="2161"/>
                  </a:cubicBezTo>
                  <a:cubicBezTo>
                    <a:pt x="5876" y="2161"/>
                    <a:pt x="4975" y="2565"/>
                    <a:pt x="4607" y="2749"/>
                  </a:cubicBezTo>
                  <a:cubicBezTo>
                    <a:pt x="4013" y="3046"/>
                    <a:pt x="3418" y="3641"/>
                    <a:pt x="3418" y="3641"/>
                  </a:cubicBezTo>
                  <a:lnTo>
                    <a:pt x="2972" y="1857"/>
                  </a:lnTo>
                  <a:cubicBezTo>
                    <a:pt x="2972" y="1857"/>
                    <a:pt x="5202" y="1709"/>
                    <a:pt x="5648" y="1709"/>
                  </a:cubicBezTo>
                  <a:cubicBezTo>
                    <a:pt x="6093" y="1709"/>
                    <a:pt x="7728" y="222"/>
                    <a:pt x="6985" y="74"/>
                  </a:cubicBezTo>
                  <a:cubicBezTo>
                    <a:pt x="6769" y="31"/>
                    <a:pt x="6268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2912575" y="2147775"/>
              <a:ext cx="385950" cy="898175"/>
            </a:xfrm>
            <a:custGeom>
              <a:rect b="b" l="l" r="r" t="t"/>
              <a:pathLst>
                <a:path extrusionOk="0" h="35927" w="15438">
                  <a:moveTo>
                    <a:pt x="5815" y="2301"/>
                  </a:moveTo>
                  <a:lnTo>
                    <a:pt x="5815" y="2301"/>
                  </a:lnTo>
                  <a:cubicBezTo>
                    <a:pt x="5291" y="2441"/>
                    <a:pt x="4825" y="2655"/>
                    <a:pt x="4577" y="2778"/>
                  </a:cubicBezTo>
                  <a:cubicBezTo>
                    <a:pt x="4250" y="2942"/>
                    <a:pt x="3929" y="3184"/>
                    <a:pt x="3692" y="3382"/>
                  </a:cubicBezTo>
                  <a:lnTo>
                    <a:pt x="3454" y="2430"/>
                  </a:lnTo>
                  <a:cubicBezTo>
                    <a:pt x="4100" y="2388"/>
                    <a:pt x="5427" y="2305"/>
                    <a:pt x="5752" y="2305"/>
                  </a:cubicBezTo>
                  <a:cubicBezTo>
                    <a:pt x="5773" y="2305"/>
                    <a:pt x="5793" y="2304"/>
                    <a:pt x="5815" y="2301"/>
                  </a:cubicBezTo>
                  <a:close/>
                  <a:moveTo>
                    <a:pt x="5740" y="596"/>
                  </a:moveTo>
                  <a:cubicBezTo>
                    <a:pt x="6267" y="596"/>
                    <a:pt x="6704" y="617"/>
                    <a:pt x="6953" y="653"/>
                  </a:cubicBezTo>
                  <a:cubicBezTo>
                    <a:pt x="6792" y="990"/>
                    <a:pt x="5993" y="1674"/>
                    <a:pt x="5752" y="1706"/>
                  </a:cubicBezTo>
                  <a:cubicBezTo>
                    <a:pt x="5301" y="1706"/>
                    <a:pt x="3149" y="1849"/>
                    <a:pt x="3058" y="1855"/>
                  </a:cubicBezTo>
                  <a:cubicBezTo>
                    <a:pt x="2872" y="1867"/>
                    <a:pt x="2741" y="2045"/>
                    <a:pt x="2788" y="2227"/>
                  </a:cubicBezTo>
                  <a:lnTo>
                    <a:pt x="3234" y="4010"/>
                  </a:lnTo>
                  <a:cubicBezTo>
                    <a:pt x="3269" y="4153"/>
                    <a:pt x="3395" y="4237"/>
                    <a:pt x="3524" y="4237"/>
                  </a:cubicBezTo>
                  <a:cubicBezTo>
                    <a:pt x="3599" y="4237"/>
                    <a:pt x="3675" y="4209"/>
                    <a:pt x="3735" y="4149"/>
                  </a:cubicBezTo>
                  <a:cubicBezTo>
                    <a:pt x="3740" y="4144"/>
                    <a:pt x="4301" y="3586"/>
                    <a:pt x="4847" y="3313"/>
                  </a:cubicBezTo>
                  <a:cubicBezTo>
                    <a:pt x="5096" y="3188"/>
                    <a:pt x="6015" y="2757"/>
                    <a:pt x="6749" y="2757"/>
                  </a:cubicBezTo>
                  <a:cubicBezTo>
                    <a:pt x="7126" y="2757"/>
                    <a:pt x="7455" y="2871"/>
                    <a:pt x="7619" y="3199"/>
                  </a:cubicBezTo>
                  <a:cubicBezTo>
                    <a:pt x="8202" y="4364"/>
                    <a:pt x="8608" y="7259"/>
                    <a:pt x="8349" y="7617"/>
                  </a:cubicBezTo>
                  <a:cubicBezTo>
                    <a:pt x="8188" y="7724"/>
                    <a:pt x="8040" y="7778"/>
                    <a:pt x="7906" y="7778"/>
                  </a:cubicBezTo>
                  <a:cubicBezTo>
                    <a:pt x="7862" y="7778"/>
                    <a:pt x="7820" y="7772"/>
                    <a:pt x="7779" y="7760"/>
                  </a:cubicBezTo>
                  <a:cubicBezTo>
                    <a:pt x="7489" y="7677"/>
                    <a:pt x="7326" y="7330"/>
                    <a:pt x="7325" y="7328"/>
                  </a:cubicBezTo>
                  <a:cubicBezTo>
                    <a:pt x="7276" y="7217"/>
                    <a:pt x="7167" y="7150"/>
                    <a:pt x="7052" y="7150"/>
                  </a:cubicBezTo>
                  <a:cubicBezTo>
                    <a:pt x="7021" y="7150"/>
                    <a:pt x="6989" y="7155"/>
                    <a:pt x="6958" y="7165"/>
                  </a:cubicBezTo>
                  <a:cubicBezTo>
                    <a:pt x="6810" y="7214"/>
                    <a:pt x="6726" y="7365"/>
                    <a:pt x="6760" y="7516"/>
                  </a:cubicBezTo>
                  <a:lnTo>
                    <a:pt x="7099" y="9029"/>
                  </a:lnTo>
                  <a:cubicBezTo>
                    <a:pt x="7333" y="10072"/>
                    <a:pt x="6870" y="11136"/>
                    <a:pt x="5898" y="11703"/>
                  </a:cubicBezTo>
                  <a:cubicBezTo>
                    <a:pt x="5782" y="11770"/>
                    <a:pt x="5726" y="11905"/>
                    <a:pt x="5757" y="12035"/>
                  </a:cubicBezTo>
                  <a:cubicBezTo>
                    <a:pt x="5770" y="12084"/>
                    <a:pt x="6071" y="13271"/>
                    <a:pt x="7105" y="16078"/>
                  </a:cubicBezTo>
                  <a:cubicBezTo>
                    <a:pt x="8131" y="18863"/>
                    <a:pt x="10494" y="26244"/>
                    <a:pt x="10517" y="26318"/>
                  </a:cubicBezTo>
                  <a:cubicBezTo>
                    <a:pt x="10545" y="26403"/>
                    <a:pt x="10608" y="26472"/>
                    <a:pt x="10691" y="26504"/>
                  </a:cubicBezTo>
                  <a:cubicBezTo>
                    <a:pt x="10727" y="26519"/>
                    <a:pt x="10765" y="26526"/>
                    <a:pt x="10803" y="26526"/>
                  </a:cubicBezTo>
                  <a:cubicBezTo>
                    <a:pt x="10852" y="26526"/>
                    <a:pt x="10900" y="26514"/>
                    <a:pt x="10945" y="26491"/>
                  </a:cubicBezTo>
                  <a:lnTo>
                    <a:pt x="12592" y="25604"/>
                  </a:lnTo>
                  <a:lnTo>
                    <a:pt x="14752" y="30463"/>
                  </a:lnTo>
                  <a:cubicBezTo>
                    <a:pt x="12633" y="32420"/>
                    <a:pt x="9111" y="35330"/>
                    <a:pt x="7970" y="35330"/>
                  </a:cubicBezTo>
                  <a:cubicBezTo>
                    <a:pt x="7943" y="35330"/>
                    <a:pt x="7917" y="35328"/>
                    <a:pt x="7892" y="35325"/>
                  </a:cubicBezTo>
                  <a:cubicBezTo>
                    <a:pt x="7812" y="35315"/>
                    <a:pt x="7792" y="35287"/>
                    <a:pt x="7783" y="35274"/>
                  </a:cubicBezTo>
                  <a:cubicBezTo>
                    <a:pt x="7289" y="34533"/>
                    <a:pt x="6494" y="28356"/>
                    <a:pt x="5913" y="23846"/>
                  </a:cubicBezTo>
                  <a:cubicBezTo>
                    <a:pt x="5474" y="20438"/>
                    <a:pt x="5096" y="17493"/>
                    <a:pt x="4850" y="16634"/>
                  </a:cubicBezTo>
                  <a:cubicBezTo>
                    <a:pt x="4550" y="15586"/>
                    <a:pt x="4007" y="13061"/>
                    <a:pt x="3529" y="10834"/>
                  </a:cubicBezTo>
                  <a:cubicBezTo>
                    <a:pt x="2962" y="8194"/>
                    <a:pt x="2607" y="6567"/>
                    <a:pt x="2463" y="6205"/>
                  </a:cubicBezTo>
                  <a:cubicBezTo>
                    <a:pt x="2424" y="6107"/>
                    <a:pt x="2360" y="5964"/>
                    <a:pt x="2282" y="5785"/>
                  </a:cubicBezTo>
                  <a:cubicBezTo>
                    <a:pt x="1866" y="4843"/>
                    <a:pt x="600" y="1975"/>
                    <a:pt x="1339" y="1341"/>
                  </a:cubicBezTo>
                  <a:cubicBezTo>
                    <a:pt x="2000" y="776"/>
                    <a:pt x="4236" y="596"/>
                    <a:pt x="5740" y="596"/>
                  </a:cubicBezTo>
                  <a:close/>
                  <a:moveTo>
                    <a:pt x="5719" y="1"/>
                  </a:moveTo>
                  <a:cubicBezTo>
                    <a:pt x="4129" y="1"/>
                    <a:pt x="1764" y="189"/>
                    <a:pt x="950" y="887"/>
                  </a:cubicBezTo>
                  <a:cubicBezTo>
                    <a:pt x="0" y="1700"/>
                    <a:pt x="814" y="3941"/>
                    <a:pt x="1734" y="6026"/>
                  </a:cubicBezTo>
                  <a:cubicBezTo>
                    <a:pt x="1809" y="6197"/>
                    <a:pt x="1869" y="6334"/>
                    <a:pt x="1907" y="6426"/>
                  </a:cubicBezTo>
                  <a:cubicBezTo>
                    <a:pt x="2043" y="6768"/>
                    <a:pt x="2500" y="8898"/>
                    <a:pt x="2944" y="10959"/>
                  </a:cubicBezTo>
                  <a:cubicBezTo>
                    <a:pt x="3447" y="13305"/>
                    <a:pt x="3969" y="15731"/>
                    <a:pt x="4274" y="16798"/>
                  </a:cubicBezTo>
                  <a:cubicBezTo>
                    <a:pt x="4507" y="17615"/>
                    <a:pt x="4902" y="20679"/>
                    <a:pt x="5319" y="23922"/>
                  </a:cubicBezTo>
                  <a:cubicBezTo>
                    <a:pt x="6135" y="30260"/>
                    <a:pt x="6755" y="34810"/>
                    <a:pt x="7284" y="35605"/>
                  </a:cubicBezTo>
                  <a:cubicBezTo>
                    <a:pt x="7368" y="35731"/>
                    <a:pt x="7529" y="35886"/>
                    <a:pt x="7822" y="35921"/>
                  </a:cubicBezTo>
                  <a:cubicBezTo>
                    <a:pt x="7858" y="35924"/>
                    <a:pt x="7893" y="35925"/>
                    <a:pt x="7928" y="35926"/>
                  </a:cubicBezTo>
                  <a:cubicBezTo>
                    <a:pt x="9723" y="35926"/>
                    <a:pt x="14739" y="31293"/>
                    <a:pt x="15316" y="30754"/>
                  </a:cubicBezTo>
                  <a:cubicBezTo>
                    <a:pt x="15410" y="30667"/>
                    <a:pt x="15437" y="30530"/>
                    <a:pt x="15386" y="30414"/>
                  </a:cubicBezTo>
                  <a:lnTo>
                    <a:pt x="13007" y="25063"/>
                  </a:lnTo>
                  <a:cubicBezTo>
                    <a:pt x="12957" y="24952"/>
                    <a:pt x="12847" y="24886"/>
                    <a:pt x="12733" y="24886"/>
                  </a:cubicBezTo>
                  <a:cubicBezTo>
                    <a:pt x="12686" y="24886"/>
                    <a:pt x="12637" y="24897"/>
                    <a:pt x="12592" y="24922"/>
                  </a:cubicBezTo>
                  <a:lnTo>
                    <a:pt x="10978" y="25792"/>
                  </a:lnTo>
                  <a:cubicBezTo>
                    <a:pt x="10497" y="24296"/>
                    <a:pt x="8568" y="18319"/>
                    <a:pt x="7666" y="15870"/>
                  </a:cubicBezTo>
                  <a:cubicBezTo>
                    <a:pt x="6886" y="13752"/>
                    <a:pt x="6524" y="12552"/>
                    <a:pt x="6395" y="12099"/>
                  </a:cubicBezTo>
                  <a:cubicBezTo>
                    <a:pt x="7451" y="11404"/>
                    <a:pt x="7963" y="10128"/>
                    <a:pt x="7683" y="8897"/>
                  </a:cubicBezTo>
                  <a:lnTo>
                    <a:pt x="7553" y="8317"/>
                  </a:lnTo>
                  <a:lnTo>
                    <a:pt x="7553" y="8317"/>
                  </a:lnTo>
                  <a:cubicBezTo>
                    <a:pt x="7571" y="8323"/>
                    <a:pt x="7589" y="8329"/>
                    <a:pt x="7607" y="8335"/>
                  </a:cubicBezTo>
                  <a:cubicBezTo>
                    <a:pt x="7706" y="8363"/>
                    <a:pt x="7806" y="8377"/>
                    <a:pt x="7907" y="8377"/>
                  </a:cubicBezTo>
                  <a:cubicBezTo>
                    <a:pt x="8157" y="8377"/>
                    <a:pt x="8414" y="8291"/>
                    <a:pt x="8677" y="8117"/>
                  </a:cubicBezTo>
                  <a:cubicBezTo>
                    <a:pt x="9443" y="7614"/>
                    <a:pt x="8689" y="4002"/>
                    <a:pt x="8153" y="2931"/>
                  </a:cubicBezTo>
                  <a:cubicBezTo>
                    <a:pt x="7864" y="2351"/>
                    <a:pt x="7334" y="2160"/>
                    <a:pt x="6762" y="2160"/>
                  </a:cubicBezTo>
                  <a:cubicBezTo>
                    <a:pt x="6496" y="2160"/>
                    <a:pt x="6220" y="2202"/>
                    <a:pt x="5955" y="2265"/>
                  </a:cubicBezTo>
                  <a:cubicBezTo>
                    <a:pt x="6537" y="2064"/>
                    <a:pt x="7522" y="1162"/>
                    <a:pt x="7575" y="623"/>
                  </a:cubicBezTo>
                  <a:cubicBezTo>
                    <a:pt x="7602" y="349"/>
                    <a:pt x="7435" y="136"/>
                    <a:pt x="7146" y="78"/>
                  </a:cubicBezTo>
                  <a:cubicBezTo>
                    <a:pt x="6928" y="34"/>
                    <a:pt x="6393" y="1"/>
                    <a:pt x="571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3002950" y="2230950"/>
              <a:ext cx="117550" cy="50550"/>
            </a:xfrm>
            <a:custGeom>
              <a:rect b="b" l="l" r="r" t="t"/>
              <a:pathLst>
                <a:path extrusionOk="0" h="2022" w="4702">
                  <a:moveTo>
                    <a:pt x="3775" y="1"/>
                  </a:moveTo>
                  <a:cubicBezTo>
                    <a:pt x="1993" y="1"/>
                    <a:pt x="293" y="1426"/>
                    <a:pt x="214" y="1494"/>
                  </a:cubicBezTo>
                  <a:cubicBezTo>
                    <a:pt x="1" y="1674"/>
                    <a:pt x="129" y="2021"/>
                    <a:pt x="408" y="2021"/>
                  </a:cubicBezTo>
                  <a:cubicBezTo>
                    <a:pt x="479" y="2021"/>
                    <a:pt x="547" y="1996"/>
                    <a:pt x="602" y="1950"/>
                  </a:cubicBezTo>
                  <a:cubicBezTo>
                    <a:pt x="619" y="1935"/>
                    <a:pt x="2207" y="599"/>
                    <a:pt x="3771" y="599"/>
                  </a:cubicBezTo>
                  <a:cubicBezTo>
                    <a:pt x="3952" y="599"/>
                    <a:pt x="4133" y="617"/>
                    <a:pt x="4311" y="657"/>
                  </a:cubicBezTo>
                  <a:cubicBezTo>
                    <a:pt x="4332" y="662"/>
                    <a:pt x="4354" y="664"/>
                    <a:pt x="4375" y="664"/>
                  </a:cubicBezTo>
                  <a:cubicBezTo>
                    <a:pt x="4511" y="664"/>
                    <a:pt x="4635" y="569"/>
                    <a:pt x="4666" y="430"/>
                  </a:cubicBezTo>
                  <a:cubicBezTo>
                    <a:pt x="4701" y="269"/>
                    <a:pt x="4600" y="109"/>
                    <a:pt x="4440" y="72"/>
                  </a:cubicBezTo>
                  <a:cubicBezTo>
                    <a:pt x="4219" y="23"/>
                    <a:pt x="3996" y="1"/>
                    <a:pt x="377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3018825" y="2274225"/>
              <a:ext cx="103900" cy="51650"/>
            </a:xfrm>
            <a:custGeom>
              <a:rect b="b" l="l" r="r" t="t"/>
              <a:pathLst>
                <a:path extrusionOk="0" h="2066" w="4156">
                  <a:moveTo>
                    <a:pt x="3667" y="1"/>
                  </a:moveTo>
                  <a:cubicBezTo>
                    <a:pt x="1666" y="1"/>
                    <a:pt x="242" y="1496"/>
                    <a:pt x="180" y="1562"/>
                  </a:cubicBezTo>
                  <a:cubicBezTo>
                    <a:pt x="1" y="1753"/>
                    <a:pt x="137" y="2065"/>
                    <a:pt x="397" y="2065"/>
                  </a:cubicBezTo>
                  <a:cubicBezTo>
                    <a:pt x="398" y="2065"/>
                    <a:pt x="398" y="2065"/>
                    <a:pt x="399" y="2065"/>
                  </a:cubicBezTo>
                  <a:cubicBezTo>
                    <a:pt x="482" y="2065"/>
                    <a:pt x="562" y="2031"/>
                    <a:pt x="618" y="1970"/>
                  </a:cubicBezTo>
                  <a:cubicBezTo>
                    <a:pt x="631" y="1956"/>
                    <a:pt x="1909" y="598"/>
                    <a:pt x="3646" y="598"/>
                  </a:cubicBezTo>
                  <a:cubicBezTo>
                    <a:pt x="3706" y="598"/>
                    <a:pt x="3768" y="600"/>
                    <a:pt x="3830" y="604"/>
                  </a:cubicBezTo>
                  <a:cubicBezTo>
                    <a:pt x="3836" y="604"/>
                    <a:pt x="3842" y="604"/>
                    <a:pt x="3848" y="604"/>
                  </a:cubicBezTo>
                  <a:cubicBezTo>
                    <a:pt x="4005" y="604"/>
                    <a:pt x="4138" y="480"/>
                    <a:pt x="4146" y="320"/>
                  </a:cubicBezTo>
                  <a:cubicBezTo>
                    <a:pt x="4155" y="155"/>
                    <a:pt x="4027" y="13"/>
                    <a:pt x="3860" y="5"/>
                  </a:cubicBezTo>
                  <a:cubicBezTo>
                    <a:pt x="3795" y="2"/>
                    <a:pt x="3731" y="1"/>
                    <a:pt x="366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216075" y="2299325"/>
              <a:ext cx="478950" cy="756750"/>
            </a:xfrm>
            <a:custGeom>
              <a:rect b="b" l="l" r="r" t="t"/>
              <a:pathLst>
                <a:path extrusionOk="0" h="30270" w="19158">
                  <a:moveTo>
                    <a:pt x="16533" y="0"/>
                  </a:moveTo>
                  <a:cubicBezTo>
                    <a:pt x="16499" y="0"/>
                    <a:pt x="16464" y="1"/>
                    <a:pt x="16428" y="2"/>
                  </a:cubicBezTo>
                  <a:cubicBezTo>
                    <a:pt x="16428" y="2"/>
                    <a:pt x="13670" y="2630"/>
                    <a:pt x="12483" y="4860"/>
                  </a:cubicBezTo>
                  <a:cubicBezTo>
                    <a:pt x="11294" y="7088"/>
                    <a:pt x="1" y="19125"/>
                    <a:pt x="1" y="19125"/>
                  </a:cubicBezTo>
                  <a:lnTo>
                    <a:pt x="3269" y="30269"/>
                  </a:lnTo>
                  <a:lnTo>
                    <a:pt x="11294" y="23434"/>
                  </a:lnTo>
                  <a:cubicBezTo>
                    <a:pt x="11294" y="23434"/>
                    <a:pt x="15751" y="14816"/>
                    <a:pt x="16940" y="9318"/>
                  </a:cubicBezTo>
                  <a:cubicBezTo>
                    <a:pt x="18113" y="3891"/>
                    <a:pt x="19158" y="0"/>
                    <a:pt x="16533" y="0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3208175" y="2291850"/>
              <a:ext cx="481875" cy="771725"/>
            </a:xfrm>
            <a:custGeom>
              <a:rect b="b" l="l" r="r" t="t"/>
              <a:pathLst>
                <a:path extrusionOk="0" h="30869" w="19275">
                  <a:moveTo>
                    <a:pt x="16867" y="599"/>
                  </a:moveTo>
                  <a:cubicBezTo>
                    <a:pt x="17294" y="602"/>
                    <a:pt x="17602" y="724"/>
                    <a:pt x="17808" y="969"/>
                  </a:cubicBezTo>
                  <a:cubicBezTo>
                    <a:pt x="18626" y="1948"/>
                    <a:pt x="17998" y="4821"/>
                    <a:pt x="17201" y="8457"/>
                  </a:cubicBezTo>
                  <a:lnTo>
                    <a:pt x="16963" y="9554"/>
                  </a:lnTo>
                  <a:cubicBezTo>
                    <a:pt x="15844" y="14729"/>
                    <a:pt x="11741" y="22816"/>
                    <a:pt x="11370" y="23543"/>
                  </a:cubicBezTo>
                  <a:lnTo>
                    <a:pt x="3742" y="30041"/>
                  </a:lnTo>
                  <a:lnTo>
                    <a:pt x="652" y="19504"/>
                  </a:lnTo>
                  <a:cubicBezTo>
                    <a:pt x="1921" y="18149"/>
                    <a:pt x="11921" y="7440"/>
                    <a:pt x="13062" y="5300"/>
                  </a:cubicBezTo>
                  <a:cubicBezTo>
                    <a:pt x="14100" y="3354"/>
                    <a:pt x="16400" y="1055"/>
                    <a:pt x="16867" y="599"/>
                  </a:cubicBezTo>
                  <a:close/>
                  <a:moveTo>
                    <a:pt x="16838" y="1"/>
                  </a:moveTo>
                  <a:cubicBezTo>
                    <a:pt x="16803" y="1"/>
                    <a:pt x="16768" y="1"/>
                    <a:pt x="16733" y="3"/>
                  </a:cubicBezTo>
                  <a:cubicBezTo>
                    <a:pt x="16661" y="5"/>
                    <a:pt x="16591" y="34"/>
                    <a:pt x="16537" y="84"/>
                  </a:cubicBezTo>
                  <a:cubicBezTo>
                    <a:pt x="16424" y="194"/>
                    <a:pt x="13732" y="2772"/>
                    <a:pt x="12534" y="5017"/>
                  </a:cubicBezTo>
                  <a:cubicBezTo>
                    <a:pt x="11378" y="7186"/>
                    <a:pt x="212" y="19099"/>
                    <a:pt x="98" y="19219"/>
                  </a:cubicBezTo>
                  <a:cubicBezTo>
                    <a:pt x="26" y="19296"/>
                    <a:pt x="0" y="19407"/>
                    <a:pt x="29" y="19508"/>
                  </a:cubicBezTo>
                  <a:lnTo>
                    <a:pt x="3298" y="30652"/>
                  </a:lnTo>
                  <a:cubicBezTo>
                    <a:pt x="3327" y="30749"/>
                    <a:pt x="3403" y="30826"/>
                    <a:pt x="3500" y="30856"/>
                  </a:cubicBezTo>
                  <a:cubicBezTo>
                    <a:pt x="3527" y="30864"/>
                    <a:pt x="3557" y="30867"/>
                    <a:pt x="3586" y="30868"/>
                  </a:cubicBezTo>
                  <a:cubicBezTo>
                    <a:pt x="3657" y="30868"/>
                    <a:pt x="3726" y="30842"/>
                    <a:pt x="3781" y="30796"/>
                  </a:cubicBezTo>
                  <a:lnTo>
                    <a:pt x="11804" y="23961"/>
                  </a:lnTo>
                  <a:cubicBezTo>
                    <a:pt x="11834" y="23935"/>
                    <a:pt x="11859" y="23904"/>
                    <a:pt x="11876" y="23870"/>
                  </a:cubicBezTo>
                  <a:cubicBezTo>
                    <a:pt x="11922" y="23783"/>
                    <a:pt x="16365" y="15153"/>
                    <a:pt x="17550" y="9679"/>
                  </a:cubicBezTo>
                  <a:lnTo>
                    <a:pt x="17787" y="8585"/>
                  </a:lnTo>
                  <a:cubicBezTo>
                    <a:pt x="18652" y="4641"/>
                    <a:pt x="19275" y="1790"/>
                    <a:pt x="18267" y="585"/>
                  </a:cubicBezTo>
                  <a:cubicBezTo>
                    <a:pt x="17941" y="195"/>
                    <a:pt x="17463" y="1"/>
                    <a:pt x="1683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3209550" y="2295475"/>
              <a:ext cx="1092150" cy="1256525"/>
            </a:xfrm>
            <a:custGeom>
              <a:rect b="b" l="l" r="r" t="t"/>
              <a:pathLst>
                <a:path extrusionOk="0" h="50261" w="43686">
                  <a:moveTo>
                    <a:pt x="17438" y="0"/>
                  </a:moveTo>
                  <a:cubicBezTo>
                    <a:pt x="17058" y="0"/>
                    <a:pt x="16798" y="47"/>
                    <a:pt x="16689" y="156"/>
                  </a:cubicBezTo>
                  <a:cubicBezTo>
                    <a:pt x="16073" y="773"/>
                    <a:pt x="12201" y="20135"/>
                    <a:pt x="8430" y="27893"/>
                  </a:cubicBezTo>
                  <a:cubicBezTo>
                    <a:pt x="3439" y="38162"/>
                    <a:pt x="0" y="43603"/>
                    <a:pt x="0" y="43603"/>
                  </a:cubicBezTo>
                  <a:cubicBezTo>
                    <a:pt x="0" y="43603"/>
                    <a:pt x="2953" y="42279"/>
                    <a:pt x="7244" y="42279"/>
                  </a:cubicBezTo>
                  <a:cubicBezTo>
                    <a:pt x="8371" y="42279"/>
                    <a:pt x="9590" y="42370"/>
                    <a:pt x="10873" y="42601"/>
                  </a:cubicBezTo>
                  <a:cubicBezTo>
                    <a:pt x="17036" y="43711"/>
                    <a:pt x="26627" y="50260"/>
                    <a:pt x="26627" y="50260"/>
                  </a:cubicBezTo>
                  <a:cubicBezTo>
                    <a:pt x="26627" y="50260"/>
                    <a:pt x="31236" y="40343"/>
                    <a:pt x="36167" y="30358"/>
                  </a:cubicBezTo>
                  <a:cubicBezTo>
                    <a:pt x="41098" y="20372"/>
                    <a:pt x="43686" y="5457"/>
                    <a:pt x="43686" y="4594"/>
                  </a:cubicBezTo>
                  <a:cubicBezTo>
                    <a:pt x="43686" y="3796"/>
                    <a:pt x="42311" y="3101"/>
                    <a:pt x="41520" y="3101"/>
                  </a:cubicBezTo>
                  <a:cubicBezTo>
                    <a:pt x="41457" y="3101"/>
                    <a:pt x="41398" y="3105"/>
                    <a:pt x="41343" y="3114"/>
                  </a:cubicBezTo>
                  <a:cubicBezTo>
                    <a:pt x="41343" y="3114"/>
                    <a:pt x="32591" y="2375"/>
                    <a:pt x="27660" y="1636"/>
                  </a:cubicBezTo>
                  <a:cubicBezTo>
                    <a:pt x="23601" y="1027"/>
                    <a:pt x="19208" y="0"/>
                    <a:pt x="17438" y="0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3199875" y="2288000"/>
              <a:ext cx="1109325" cy="1271475"/>
            </a:xfrm>
            <a:custGeom>
              <a:rect b="b" l="l" r="r" t="t"/>
              <a:pathLst>
                <a:path extrusionOk="0" h="50859" w="44373">
                  <a:moveTo>
                    <a:pt x="17775" y="591"/>
                  </a:moveTo>
                  <a:cubicBezTo>
                    <a:pt x="18817" y="591"/>
                    <a:pt x="21202" y="1030"/>
                    <a:pt x="23193" y="1398"/>
                  </a:cubicBezTo>
                  <a:cubicBezTo>
                    <a:pt x="24691" y="1675"/>
                    <a:pt x="26389" y="1989"/>
                    <a:pt x="28003" y="2231"/>
                  </a:cubicBezTo>
                  <a:cubicBezTo>
                    <a:pt x="32887" y="2963"/>
                    <a:pt x="41618" y="3705"/>
                    <a:pt x="41705" y="3712"/>
                  </a:cubicBezTo>
                  <a:cubicBezTo>
                    <a:pt x="41714" y="3713"/>
                    <a:pt x="41723" y="3713"/>
                    <a:pt x="41732" y="3713"/>
                  </a:cubicBezTo>
                  <a:cubicBezTo>
                    <a:pt x="41748" y="3713"/>
                    <a:pt x="41764" y="3712"/>
                    <a:pt x="41780" y="3710"/>
                  </a:cubicBezTo>
                  <a:cubicBezTo>
                    <a:pt x="41817" y="3704"/>
                    <a:pt x="41859" y="3701"/>
                    <a:pt x="41904" y="3701"/>
                  </a:cubicBezTo>
                  <a:cubicBezTo>
                    <a:pt x="42299" y="3701"/>
                    <a:pt x="42968" y="3931"/>
                    <a:pt x="43406" y="4301"/>
                  </a:cubicBezTo>
                  <a:cubicBezTo>
                    <a:pt x="43643" y="4502"/>
                    <a:pt x="43773" y="4712"/>
                    <a:pt x="43773" y="4893"/>
                  </a:cubicBezTo>
                  <a:cubicBezTo>
                    <a:pt x="43773" y="5885"/>
                    <a:pt x="41107" y="20760"/>
                    <a:pt x="36285" y="30524"/>
                  </a:cubicBezTo>
                  <a:cubicBezTo>
                    <a:pt x="31899" y="39407"/>
                    <a:pt x="27720" y="48337"/>
                    <a:pt x="26890" y="50115"/>
                  </a:cubicBezTo>
                  <a:cubicBezTo>
                    <a:pt x="25208" y="48993"/>
                    <a:pt x="16938" y="43619"/>
                    <a:pt x="11312" y="42606"/>
                  </a:cubicBezTo>
                  <a:cubicBezTo>
                    <a:pt x="10094" y="42386"/>
                    <a:pt x="8858" y="42275"/>
                    <a:pt x="7620" y="42275"/>
                  </a:cubicBezTo>
                  <a:cubicBezTo>
                    <a:pt x="7614" y="42275"/>
                    <a:pt x="7608" y="42275"/>
                    <a:pt x="7601" y="42276"/>
                  </a:cubicBezTo>
                  <a:lnTo>
                    <a:pt x="7601" y="42274"/>
                  </a:lnTo>
                  <a:cubicBezTo>
                    <a:pt x="4611" y="42274"/>
                    <a:pt x="2277" y="42909"/>
                    <a:pt x="1099" y="43312"/>
                  </a:cubicBezTo>
                  <a:cubicBezTo>
                    <a:pt x="2199" y="41483"/>
                    <a:pt x="5184" y="36352"/>
                    <a:pt x="9087" y="28323"/>
                  </a:cubicBezTo>
                  <a:cubicBezTo>
                    <a:pt x="11613" y="23125"/>
                    <a:pt x="14125" y="12987"/>
                    <a:pt x="15787" y="6279"/>
                  </a:cubicBezTo>
                  <a:cubicBezTo>
                    <a:pt x="16468" y="3531"/>
                    <a:pt x="17111" y="936"/>
                    <a:pt x="17285" y="670"/>
                  </a:cubicBezTo>
                  <a:cubicBezTo>
                    <a:pt x="17359" y="615"/>
                    <a:pt x="17530" y="591"/>
                    <a:pt x="17775" y="591"/>
                  </a:cubicBezTo>
                  <a:close/>
                  <a:moveTo>
                    <a:pt x="17835" y="0"/>
                  </a:moveTo>
                  <a:cubicBezTo>
                    <a:pt x="17334" y="0"/>
                    <a:pt x="17029" y="79"/>
                    <a:pt x="16865" y="244"/>
                  </a:cubicBezTo>
                  <a:cubicBezTo>
                    <a:pt x="16626" y="482"/>
                    <a:pt x="16317" y="1648"/>
                    <a:pt x="15205" y="6134"/>
                  </a:cubicBezTo>
                  <a:cubicBezTo>
                    <a:pt x="13650" y="12412"/>
                    <a:pt x="11047" y="22920"/>
                    <a:pt x="8548" y="28061"/>
                  </a:cubicBezTo>
                  <a:cubicBezTo>
                    <a:pt x="3622" y="38193"/>
                    <a:pt x="168" y="43688"/>
                    <a:pt x="134" y="43743"/>
                  </a:cubicBezTo>
                  <a:cubicBezTo>
                    <a:pt x="0" y="43954"/>
                    <a:pt x="167" y="44202"/>
                    <a:pt x="385" y="44202"/>
                  </a:cubicBezTo>
                  <a:cubicBezTo>
                    <a:pt x="425" y="44202"/>
                    <a:pt x="467" y="44194"/>
                    <a:pt x="510" y="44175"/>
                  </a:cubicBezTo>
                  <a:cubicBezTo>
                    <a:pt x="546" y="44159"/>
                    <a:pt x="3460" y="42880"/>
                    <a:pt x="7647" y="42880"/>
                  </a:cubicBezTo>
                  <a:cubicBezTo>
                    <a:pt x="8754" y="42880"/>
                    <a:pt x="9951" y="42969"/>
                    <a:pt x="11206" y="43195"/>
                  </a:cubicBezTo>
                  <a:cubicBezTo>
                    <a:pt x="17236" y="44280"/>
                    <a:pt x="26749" y="50740"/>
                    <a:pt x="26844" y="50806"/>
                  </a:cubicBezTo>
                  <a:cubicBezTo>
                    <a:pt x="26894" y="50840"/>
                    <a:pt x="26953" y="50858"/>
                    <a:pt x="27013" y="50858"/>
                  </a:cubicBezTo>
                  <a:cubicBezTo>
                    <a:pt x="27040" y="50858"/>
                    <a:pt x="27067" y="50855"/>
                    <a:pt x="27092" y="50848"/>
                  </a:cubicBezTo>
                  <a:cubicBezTo>
                    <a:pt x="27177" y="50824"/>
                    <a:pt x="27247" y="50765"/>
                    <a:pt x="27285" y="50685"/>
                  </a:cubicBezTo>
                  <a:cubicBezTo>
                    <a:pt x="27331" y="50587"/>
                    <a:pt x="31949" y="40658"/>
                    <a:pt x="36822" y="30790"/>
                  </a:cubicBezTo>
                  <a:cubicBezTo>
                    <a:pt x="41684" y="20944"/>
                    <a:pt x="44373" y="5899"/>
                    <a:pt x="44373" y="4893"/>
                  </a:cubicBezTo>
                  <a:cubicBezTo>
                    <a:pt x="44373" y="4528"/>
                    <a:pt x="44173" y="4166"/>
                    <a:pt x="43794" y="3844"/>
                  </a:cubicBezTo>
                  <a:cubicBezTo>
                    <a:pt x="43279" y="3409"/>
                    <a:pt x="42488" y="3102"/>
                    <a:pt x="41910" y="3102"/>
                  </a:cubicBezTo>
                  <a:cubicBezTo>
                    <a:pt x="41844" y="3102"/>
                    <a:pt x="41781" y="3105"/>
                    <a:pt x="41721" y="3114"/>
                  </a:cubicBezTo>
                  <a:cubicBezTo>
                    <a:pt x="41116" y="3062"/>
                    <a:pt x="32802" y="2346"/>
                    <a:pt x="28092" y="1639"/>
                  </a:cubicBezTo>
                  <a:cubicBezTo>
                    <a:pt x="26488" y="1399"/>
                    <a:pt x="24795" y="1085"/>
                    <a:pt x="23302" y="809"/>
                  </a:cubicBezTo>
                  <a:cubicBezTo>
                    <a:pt x="20483" y="288"/>
                    <a:pt x="18796" y="0"/>
                    <a:pt x="17835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3836325" y="2331375"/>
              <a:ext cx="313150" cy="316275"/>
            </a:xfrm>
            <a:custGeom>
              <a:rect b="b" l="l" r="r" t="t"/>
              <a:pathLst>
                <a:path extrusionOk="0" h="12651" w="12526">
                  <a:moveTo>
                    <a:pt x="1339" y="1"/>
                  </a:moveTo>
                  <a:cubicBezTo>
                    <a:pt x="926" y="1164"/>
                    <a:pt x="393" y="3016"/>
                    <a:pt x="247" y="5131"/>
                  </a:cubicBezTo>
                  <a:cubicBezTo>
                    <a:pt x="1" y="8706"/>
                    <a:pt x="2097" y="12650"/>
                    <a:pt x="3699" y="12650"/>
                  </a:cubicBezTo>
                  <a:cubicBezTo>
                    <a:pt x="5302" y="12650"/>
                    <a:pt x="10232" y="5993"/>
                    <a:pt x="11342" y="4145"/>
                  </a:cubicBezTo>
                  <a:cubicBezTo>
                    <a:pt x="12146" y="2804"/>
                    <a:pt x="12429" y="1795"/>
                    <a:pt x="12526" y="1338"/>
                  </a:cubicBezTo>
                  <a:cubicBezTo>
                    <a:pt x="9552" y="1053"/>
                    <a:pt x="5435" y="626"/>
                    <a:pt x="2589" y="200"/>
                  </a:cubicBezTo>
                  <a:cubicBezTo>
                    <a:pt x="2175" y="138"/>
                    <a:pt x="1758" y="70"/>
                    <a:pt x="1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3830200" y="2323875"/>
              <a:ext cx="327500" cy="331225"/>
            </a:xfrm>
            <a:custGeom>
              <a:rect b="b" l="l" r="r" t="t"/>
              <a:pathLst>
                <a:path extrusionOk="0" h="13249" w="13100">
                  <a:moveTo>
                    <a:pt x="1784" y="636"/>
                  </a:moveTo>
                  <a:lnTo>
                    <a:pt x="1784" y="637"/>
                  </a:lnTo>
                  <a:cubicBezTo>
                    <a:pt x="2120" y="692"/>
                    <a:pt x="2456" y="745"/>
                    <a:pt x="2789" y="794"/>
                  </a:cubicBezTo>
                  <a:cubicBezTo>
                    <a:pt x="5534" y="1206"/>
                    <a:pt x="9464" y="1619"/>
                    <a:pt x="12397" y="1902"/>
                  </a:cubicBezTo>
                  <a:cubicBezTo>
                    <a:pt x="12253" y="2425"/>
                    <a:pt x="11952" y="3253"/>
                    <a:pt x="11329" y="4288"/>
                  </a:cubicBezTo>
                  <a:cubicBezTo>
                    <a:pt x="9956" y="6579"/>
                    <a:pt x="5238" y="12649"/>
                    <a:pt x="3944" y="12649"/>
                  </a:cubicBezTo>
                  <a:cubicBezTo>
                    <a:pt x="3625" y="12649"/>
                    <a:pt x="3233" y="12417"/>
                    <a:pt x="2841" y="11997"/>
                  </a:cubicBezTo>
                  <a:cubicBezTo>
                    <a:pt x="1712" y="10787"/>
                    <a:pt x="609" y="8081"/>
                    <a:pt x="791" y="5450"/>
                  </a:cubicBezTo>
                  <a:cubicBezTo>
                    <a:pt x="924" y="3518"/>
                    <a:pt x="1388" y="1801"/>
                    <a:pt x="1784" y="636"/>
                  </a:cubicBezTo>
                  <a:close/>
                  <a:moveTo>
                    <a:pt x="1583" y="0"/>
                  </a:moveTo>
                  <a:cubicBezTo>
                    <a:pt x="1458" y="0"/>
                    <a:pt x="1344" y="79"/>
                    <a:pt x="1301" y="200"/>
                  </a:cubicBezTo>
                  <a:cubicBezTo>
                    <a:pt x="877" y="1398"/>
                    <a:pt x="341" y="3274"/>
                    <a:pt x="193" y="5409"/>
                  </a:cubicBezTo>
                  <a:cubicBezTo>
                    <a:pt x="0" y="8209"/>
                    <a:pt x="1187" y="11105"/>
                    <a:pt x="2403" y="12407"/>
                  </a:cubicBezTo>
                  <a:cubicBezTo>
                    <a:pt x="2918" y="12958"/>
                    <a:pt x="3450" y="13249"/>
                    <a:pt x="3944" y="13249"/>
                  </a:cubicBezTo>
                  <a:cubicBezTo>
                    <a:pt x="5874" y="13249"/>
                    <a:pt x="11103" y="5831"/>
                    <a:pt x="11843" y="4597"/>
                  </a:cubicBezTo>
                  <a:cubicBezTo>
                    <a:pt x="12660" y="3236"/>
                    <a:pt x="12957" y="2198"/>
                    <a:pt x="13064" y="1699"/>
                  </a:cubicBezTo>
                  <a:cubicBezTo>
                    <a:pt x="13100" y="1524"/>
                    <a:pt x="12977" y="1356"/>
                    <a:pt x="12799" y="1339"/>
                  </a:cubicBezTo>
                  <a:cubicBezTo>
                    <a:pt x="9841" y="1055"/>
                    <a:pt x="5720" y="629"/>
                    <a:pt x="2878" y="202"/>
                  </a:cubicBezTo>
                  <a:cubicBezTo>
                    <a:pt x="2465" y="141"/>
                    <a:pt x="2049" y="75"/>
                    <a:pt x="1633" y="4"/>
                  </a:cubicBezTo>
                  <a:cubicBezTo>
                    <a:pt x="1616" y="2"/>
                    <a:pt x="1600" y="0"/>
                    <a:pt x="158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3867150" y="2163775"/>
              <a:ext cx="255800" cy="403800"/>
            </a:xfrm>
            <a:custGeom>
              <a:rect b="b" l="l" r="r" t="t"/>
              <a:pathLst>
                <a:path extrusionOk="0" h="16152" w="10232">
                  <a:moveTo>
                    <a:pt x="3206" y="0"/>
                  </a:moveTo>
                  <a:cubicBezTo>
                    <a:pt x="3206" y="0"/>
                    <a:pt x="1972" y="6287"/>
                    <a:pt x="987" y="8877"/>
                  </a:cubicBezTo>
                  <a:cubicBezTo>
                    <a:pt x="1" y="11465"/>
                    <a:pt x="1111" y="16026"/>
                    <a:pt x="2342" y="16149"/>
                  </a:cubicBezTo>
                  <a:cubicBezTo>
                    <a:pt x="2354" y="16151"/>
                    <a:pt x="2366" y="16151"/>
                    <a:pt x="2379" y="16151"/>
                  </a:cubicBezTo>
                  <a:cubicBezTo>
                    <a:pt x="3669" y="16151"/>
                    <a:pt x="8506" y="9862"/>
                    <a:pt x="8506" y="9862"/>
                  </a:cubicBezTo>
                  <a:lnTo>
                    <a:pt x="10232" y="2713"/>
                  </a:lnTo>
                  <a:cubicBezTo>
                    <a:pt x="10232" y="2713"/>
                    <a:pt x="3945" y="987"/>
                    <a:pt x="3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3865225" y="2156275"/>
              <a:ext cx="265950" cy="418750"/>
            </a:xfrm>
            <a:custGeom>
              <a:rect b="b" l="l" r="r" t="t"/>
              <a:pathLst>
                <a:path extrusionOk="0" h="16750" w="10638">
                  <a:moveTo>
                    <a:pt x="3478" y="848"/>
                  </a:moveTo>
                  <a:cubicBezTo>
                    <a:pt x="4895" y="1761"/>
                    <a:pt x="8777" y="2893"/>
                    <a:pt x="9950" y="3223"/>
                  </a:cubicBezTo>
                  <a:lnTo>
                    <a:pt x="8307" y="10030"/>
                  </a:lnTo>
                  <a:cubicBezTo>
                    <a:pt x="6009" y="13012"/>
                    <a:pt x="3127" y="16151"/>
                    <a:pt x="2464" y="16151"/>
                  </a:cubicBezTo>
                  <a:cubicBezTo>
                    <a:pt x="2459" y="16151"/>
                    <a:pt x="2455" y="16151"/>
                    <a:pt x="2450" y="16151"/>
                  </a:cubicBezTo>
                  <a:cubicBezTo>
                    <a:pt x="2294" y="16136"/>
                    <a:pt x="2096" y="15951"/>
                    <a:pt x="1906" y="15643"/>
                  </a:cubicBezTo>
                  <a:cubicBezTo>
                    <a:pt x="1069" y="14290"/>
                    <a:pt x="632" y="11151"/>
                    <a:pt x="1344" y="9282"/>
                  </a:cubicBezTo>
                  <a:cubicBezTo>
                    <a:pt x="2177" y="7093"/>
                    <a:pt x="3166" y="2387"/>
                    <a:pt x="3478" y="848"/>
                  </a:cubicBezTo>
                  <a:close/>
                  <a:moveTo>
                    <a:pt x="3285" y="0"/>
                  </a:moveTo>
                  <a:cubicBezTo>
                    <a:pt x="3151" y="0"/>
                    <a:pt x="3020" y="89"/>
                    <a:pt x="2990" y="242"/>
                  </a:cubicBezTo>
                  <a:cubicBezTo>
                    <a:pt x="2977" y="306"/>
                    <a:pt x="1750" y="6533"/>
                    <a:pt x="784" y="9069"/>
                  </a:cubicBezTo>
                  <a:cubicBezTo>
                    <a:pt x="1" y="11124"/>
                    <a:pt x="469" y="14460"/>
                    <a:pt x="1396" y="15957"/>
                  </a:cubicBezTo>
                  <a:cubicBezTo>
                    <a:pt x="1697" y="16445"/>
                    <a:pt x="2031" y="16711"/>
                    <a:pt x="2390" y="16747"/>
                  </a:cubicBezTo>
                  <a:cubicBezTo>
                    <a:pt x="2407" y="16748"/>
                    <a:pt x="2424" y="16749"/>
                    <a:pt x="2441" y="16749"/>
                  </a:cubicBezTo>
                  <a:cubicBezTo>
                    <a:pt x="3788" y="16749"/>
                    <a:pt x="7656" y="11859"/>
                    <a:pt x="8821" y="10344"/>
                  </a:cubicBezTo>
                  <a:cubicBezTo>
                    <a:pt x="8847" y="10311"/>
                    <a:pt x="8865" y="10273"/>
                    <a:pt x="8875" y="10232"/>
                  </a:cubicBezTo>
                  <a:lnTo>
                    <a:pt x="10600" y="3083"/>
                  </a:lnTo>
                  <a:cubicBezTo>
                    <a:pt x="10638" y="2926"/>
                    <a:pt x="10544" y="2766"/>
                    <a:pt x="10389" y="2723"/>
                  </a:cubicBezTo>
                  <a:cubicBezTo>
                    <a:pt x="7995" y="2067"/>
                    <a:pt x="4016" y="779"/>
                    <a:pt x="3522" y="120"/>
                  </a:cubicBezTo>
                  <a:cubicBezTo>
                    <a:pt x="3461" y="38"/>
                    <a:pt x="3373" y="0"/>
                    <a:pt x="3285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4129900" y="2379950"/>
              <a:ext cx="546125" cy="653825"/>
            </a:xfrm>
            <a:custGeom>
              <a:rect b="b" l="l" r="r" t="t"/>
              <a:pathLst>
                <a:path extrusionOk="0" h="26153" w="21845">
                  <a:moveTo>
                    <a:pt x="5648" y="0"/>
                  </a:moveTo>
                  <a:lnTo>
                    <a:pt x="2973" y="6687"/>
                  </a:lnTo>
                  <a:cubicBezTo>
                    <a:pt x="1" y="12780"/>
                    <a:pt x="2676" y="16197"/>
                    <a:pt x="2676" y="16197"/>
                  </a:cubicBezTo>
                  <a:lnTo>
                    <a:pt x="13820" y="26153"/>
                  </a:lnTo>
                  <a:lnTo>
                    <a:pt x="21845" y="24073"/>
                  </a:lnTo>
                  <a:cubicBezTo>
                    <a:pt x="21845" y="24073"/>
                    <a:pt x="9957" y="4309"/>
                    <a:pt x="8768" y="2229"/>
                  </a:cubicBezTo>
                  <a:cubicBezTo>
                    <a:pt x="7579" y="148"/>
                    <a:pt x="5648" y="0"/>
                    <a:pt x="5648" y="0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4122025" y="2372500"/>
              <a:ext cx="562975" cy="668750"/>
            </a:xfrm>
            <a:custGeom>
              <a:rect b="b" l="l" r="r" t="t"/>
              <a:pathLst>
                <a:path extrusionOk="0" h="26750" w="22519">
                  <a:moveTo>
                    <a:pt x="5970" y="0"/>
                  </a:moveTo>
                  <a:cubicBezTo>
                    <a:pt x="5822" y="0"/>
                    <a:pt x="5676" y="116"/>
                    <a:pt x="5664" y="276"/>
                  </a:cubicBezTo>
                  <a:cubicBezTo>
                    <a:pt x="5651" y="440"/>
                    <a:pt x="5774" y="583"/>
                    <a:pt x="5938" y="598"/>
                  </a:cubicBezTo>
                  <a:cubicBezTo>
                    <a:pt x="6011" y="604"/>
                    <a:pt x="7733" y="769"/>
                    <a:pt x="8823" y="2676"/>
                  </a:cubicBezTo>
                  <a:cubicBezTo>
                    <a:pt x="9913" y="4584"/>
                    <a:pt x="20108" y="21541"/>
                    <a:pt x="21696" y="24182"/>
                  </a:cubicBezTo>
                  <a:lnTo>
                    <a:pt x="14215" y="26122"/>
                  </a:lnTo>
                  <a:lnTo>
                    <a:pt x="3225" y="16310"/>
                  </a:lnTo>
                  <a:cubicBezTo>
                    <a:pt x="3201" y="16278"/>
                    <a:pt x="701" y="12972"/>
                    <a:pt x="3557" y="7116"/>
                  </a:cubicBezTo>
                  <a:cubicBezTo>
                    <a:pt x="3620" y="6969"/>
                    <a:pt x="3557" y="6798"/>
                    <a:pt x="3413" y="6728"/>
                  </a:cubicBezTo>
                  <a:cubicBezTo>
                    <a:pt x="3371" y="6707"/>
                    <a:pt x="3326" y="6698"/>
                    <a:pt x="3282" y="6698"/>
                  </a:cubicBezTo>
                  <a:cubicBezTo>
                    <a:pt x="3176" y="6698"/>
                    <a:pt x="3073" y="6754"/>
                    <a:pt x="3020" y="6854"/>
                  </a:cubicBezTo>
                  <a:cubicBezTo>
                    <a:pt x="0" y="13043"/>
                    <a:pt x="2642" y="16535"/>
                    <a:pt x="2792" y="16718"/>
                  </a:cubicBezTo>
                  <a:lnTo>
                    <a:pt x="13936" y="26674"/>
                  </a:lnTo>
                  <a:cubicBezTo>
                    <a:pt x="13991" y="26722"/>
                    <a:pt x="14061" y="26750"/>
                    <a:pt x="14136" y="26750"/>
                  </a:cubicBezTo>
                  <a:cubicBezTo>
                    <a:pt x="14161" y="26750"/>
                    <a:pt x="14186" y="26747"/>
                    <a:pt x="14211" y="26741"/>
                  </a:cubicBezTo>
                  <a:lnTo>
                    <a:pt x="22233" y="24661"/>
                  </a:lnTo>
                  <a:cubicBezTo>
                    <a:pt x="22428" y="24612"/>
                    <a:pt x="22518" y="24389"/>
                    <a:pt x="22416" y="24217"/>
                  </a:cubicBezTo>
                  <a:cubicBezTo>
                    <a:pt x="22296" y="24019"/>
                    <a:pt x="10516" y="4433"/>
                    <a:pt x="9343" y="2380"/>
                  </a:cubicBezTo>
                  <a:cubicBezTo>
                    <a:pt x="8090" y="186"/>
                    <a:pt x="6069" y="7"/>
                    <a:pt x="5985" y="1"/>
                  </a:cubicBezTo>
                  <a:cubicBezTo>
                    <a:pt x="5980" y="0"/>
                    <a:pt x="5975" y="0"/>
                    <a:pt x="597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3613575" y="2848025"/>
              <a:ext cx="107725" cy="156325"/>
            </a:xfrm>
            <a:custGeom>
              <a:rect b="b" l="l" r="r" t="t"/>
              <a:pathLst>
                <a:path extrusionOk="0" h="6253" w="4309">
                  <a:moveTo>
                    <a:pt x="3120" y="0"/>
                  </a:moveTo>
                  <a:cubicBezTo>
                    <a:pt x="3120" y="0"/>
                    <a:pt x="296" y="2526"/>
                    <a:pt x="148" y="3120"/>
                  </a:cubicBezTo>
                  <a:cubicBezTo>
                    <a:pt x="0" y="3715"/>
                    <a:pt x="1635" y="6093"/>
                    <a:pt x="2080" y="6241"/>
                  </a:cubicBezTo>
                  <a:cubicBezTo>
                    <a:pt x="2104" y="6249"/>
                    <a:pt x="2126" y="6252"/>
                    <a:pt x="2147" y="6252"/>
                  </a:cubicBezTo>
                  <a:cubicBezTo>
                    <a:pt x="2541" y="6252"/>
                    <a:pt x="2667" y="5021"/>
                    <a:pt x="2526" y="4458"/>
                  </a:cubicBezTo>
                  <a:cubicBezTo>
                    <a:pt x="2378" y="3863"/>
                    <a:pt x="2080" y="2972"/>
                    <a:pt x="2080" y="2972"/>
                  </a:cubicBezTo>
                  <a:lnTo>
                    <a:pt x="3715" y="1040"/>
                  </a:lnTo>
                  <a:cubicBezTo>
                    <a:pt x="3715" y="1040"/>
                    <a:pt x="4309" y="298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3605175" y="2840525"/>
              <a:ext cx="115050" cy="171275"/>
            </a:xfrm>
            <a:custGeom>
              <a:rect b="b" l="l" r="r" t="t"/>
              <a:pathLst>
                <a:path extrusionOk="0" h="6851" w="4602">
                  <a:moveTo>
                    <a:pt x="3533" y="634"/>
                  </a:moveTo>
                  <a:cubicBezTo>
                    <a:pt x="3809" y="727"/>
                    <a:pt x="3876" y="832"/>
                    <a:pt x="3892" y="878"/>
                  </a:cubicBezTo>
                  <a:cubicBezTo>
                    <a:pt x="3927" y="978"/>
                    <a:pt x="3846" y="1115"/>
                    <a:pt x="3823" y="1146"/>
                  </a:cubicBezTo>
                  <a:lnTo>
                    <a:pt x="2188" y="3078"/>
                  </a:lnTo>
                  <a:cubicBezTo>
                    <a:pt x="2120" y="3159"/>
                    <a:pt x="2099" y="3267"/>
                    <a:pt x="2132" y="3367"/>
                  </a:cubicBezTo>
                  <a:cubicBezTo>
                    <a:pt x="2135" y="3376"/>
                    <a:pt x="2428" y="4254"/>
                    <a:pt x="2571" y="4831"/>
                  </a:cubicBezTo>
                  <a:cubicBezTo>
                    <a:pt x="2682" y="5274"/>
                    <a:pt x="2583" y="6008"/>
                    <a:pt x="2459" y="6223"/>
                  </a:cubicBezTo>
                  <a:cubicBezTo>
                    <a:pt x="2002" y="5888"/>
                    <a:pt x="700" y="3902"/>
                    <a:pt x="775" y="3493"/>
                  </a:cubicBezTo>
                  <a:cubicBezTo>
                    <a:pt x="863" y="3179"/>
                    <a:pt x="2251" y="1789"/>
                    <a:pt x="3533" y="634"/>
                  </a:cubicBezTo>
                  <a:close/>
                  <a:moveTo>
                    <a:pt x="3456" y="0"/>
                  </a:moveTo>
                  <a:cubicBezTo>
                    <a:pt x="3383" y="0"/>
                    <a:pt x="3312" y="27"/>
                    <a:pt x="3257" y="76"/>
                  </a:cubicBezTo>
                  <a:cubicBezTo>
                    <a:pt x="2578" y="684"/>
                    <a:pt x="352" y="2714"/>
                    <a:pt x="194" y="3348"/>
                  </a:cubicBezTo>
                  <a:cubicBezTo>
                    <a:pt x="0" y="4122"/>
                    <a:pt x="1780" y="6644"/>
                    <a:pt x="2321" y="6825"/>
                  </a:cubicBezTo>
                  <a:cubicBezTo>
                    <a:pt x="2373" y="6842"/>
                    <a:pt x="2428" y="6851"/>
                    <a:pt x="2483" y="6851"/>
                  </a:cubicBezTo>
                  <a:cubicBezTo>
                    <a:pt x="2613" y="6850"/>
                    <a:pt x="2738" y="6799"/>
                    <a:pt x="2832" y="6710"/>
                  </a:cubicBezTo>
                  <a:cubicBezTo>
                    <a:pt x="3248" y="6324"/>
                    <a:pt x="3276" y="5180"/>
                    <a:pt x="3152" y="4686"/>
                  </a:cubicBezTo>
                  <a:cubicBezTo>
                    <a:pt x="3040" y="4233"/>
                    <a:pt x="2846" y="3625"/>
                    <a:pt x="2752" y="3337"/>
                  </a:cubicBezTo>
                  <a:lnTo>
                    <a:pt x="4284" y="1527"/>
                  </a:lnTo>
                  <a:cubicBezTo>
                    <a:pt x="4318" y="1487"/>
                    <a:pt x="4602" y="1113"/>
                    <a:pt x="4459" y="688"/>
                  </a:cubicBezTo>
                  <a:cubicBezTo>
                    <a:pt x="4351" y="365"/>
                    <a:pt x="4037" y="136"/>
                    <a:pt x="3530" y="9"/>
                  </a:cubicBezTo>
                  <a:cubicBezTo>
                    <a:pt x="3505" y="3"/>
                    <a:pt x="3481" y="0"/>
                    <a:pt x="3456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3654425" y="2777450"/>
              <a:ext cx="1047600" cy="277425"/>
            </a:xfrm>
            <a:custGeom>
              <a:rect b="b" l="l" r="r" t="t"/>
              <a:pathLst>
                <a:path extrusionOk="0" h="11097" w="41904">
                  <a:moveTo>
                    <a:pt x="4161" y="1"/>
                  </a:moveTo>
                  <a:cubicBezTo>
                    <a:pt x="3121" y="1"/>
                    <a:pt x="1" y="5201"/>
                    <a:pt x="446" y="5795"/>
                  </a:cubicBezTo>
                  <a:cubicBezTo>
                    <a:pt x="892" y="6389"/>
                    <a:pt x="4607" y="9212"/>
                    <a:pt x="5647" y="9360"/>
                  </a:cubicBezTo>
                  <a:cubicBezTo>
                    <a:pt x="5701" y="9368"/>
                    <a:pt x="5759" y="9372"/>
                    <a:pt x="5820" y="9372"/>
                  </a:cubicBezTo>
                  <a:cubicBezTo>
                    <a:pt x="6915" y="9372"/>
                    <a:pt x="8916" y="8171"/>
                    <a:pt x="8916" y="8171"/>
                  </a:cubicBezTo>
                  <a:cubicBezTo>
                    <a:pt x="8916" y="8171"/>
                    <a:pt x="20061" y="9806"/>
                    <a:pt x="25261" y="10401"/>
                  </a:cubicBezTo>
                  <a:cubicBezTo>
                    <a:pt x="28108" y="10726"/>
                    <a:pt x="31312" y="11096"/>
                    <a:pt x="34043" y="11096"/>
                  </a:cubicBezTo>
                  <a:cubicBezTo>
                    <a:pt x="36300" y="11096"/>
                    <a:pt x="38234" y="10843"/>
                    <a:pt x="39377" y="10104"/>
                  </a:cubicBezTo>
                  <a:cubicBezTo>
                    <a:pt x="41903" y="8469"/>
                    <a:pt x="41160" y="4903"/>
                    <a:pt x="37743" y="3417"/>
                  </a:cubicBezTo>
                  <a:cubicBezTo>
                    <a:pt x="37743" y="3417"/>
                    <a:pt x="35544" y="2512"/>
                    <a:pt x="32715" y="2512"/>
                  </a:cubicBezTo>
                  <a:cubicBezTo>
                    <a:pt x="32512" y="2512"/>
                    <a:pt x="32306" y="2517"/>
                    <a:pt x="32097" y="2527"/>
                  </a:cubicBezTo>
                  <a:cubicBezTo>
                    <a:pt x="28976" y="2676"/>
                    <a:pt x="22437" y="4309"/>
                    <a:pt x="18277" y="4458"/>
                  </a:cubicBezTo>
                  <a:cubicBezTo>
                    <a:pt x="16415" y="4524"/>
                    <a:pt x="15417" y="4591"/>
                    <a:pt x="14681" y="4591"/>
                  </a:cubicBezTo>
                  <a:cubicBezTo>
                    <a:pt x="13774" y="4591"/>
                    <a:pt x="13268" y="4489"/>
                    <a:pt x="12036" y="4161"/>
                  </a:cubicBezTo>
                  <a:cubicBezTo>
                    <a:pt x="9807" y="3567"/>
                    <a:pt x="5201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3651550" y="2769950"/>
              <a:ext cx="1034675" cy="292275"/>
            </a:xfrm>
            <a:custGeom>
              <a:rect b="b" l="l" r="r" t="t"/>
              <a:pathLst>
                <a:path extrusionOk="0" h="11691" w="41387">
                  <a:moveTo>
                    <a:pt x="4275" y="599"/>
                  </a:moveTo>
                  <a:cubicBezTo>
                    <a:pt x="4685" y="599"/>
                    <a:pt x="6116" y="1485"/>
                    <a:pt x="7377" y="2268"/>
                  </a:cubicBezTo>
                  <a:cubicBezTo>
                    <a:pt x="9011" y="3279"/>
                    <a:pt x="10861" y="4426"/>
                    <a:pt x="12074" y="4750"/>
                  </a:cubicBezTo>
                  <a:cubicBezTo>
                    <a:pt x="13338" y="5086"/>
                    <a:pt x="13880" y="5189"/>
                    <a:pt x="14808" y="5189"/>
                  </a:cubicBezTo>
                  <a:cubicBezTo>
                    <a:pt x="15249" y="5189"/>
                    <a:pt x="15778" y="5166"/>
                    <a:pt x="16514" y="5133"/>
                  </a:cubicBezTo>
                  <a:cubicBezTo>
                    <a:pt x="17026" y="5111"/>
                    <a:pt x="17643" y="5083"/>
                    <a:pt x="18403" y="5056"/>
                  </a:cubicBezTo>
                  <a:cubicBezTo>
                    <a:pt x="20698" y="4975"/>
                    <a:pt x="23756" y="4436"/>
                    <a:pt x="26454" y="3961"/>
                  </a:cubicBezTo>
                  <a:cubicBezTo>
                    <a:pt x="28704" y="3565"/>
                    <a:pt x="30831" y="3191"/>
                    <a:pt x="32225" y="3124"/>
                  </a:cubicBezTo>
                  <a:cubicBezTo>
                    <a:pt x="32422" y="3115"/>
                    <a:pt x="32617" y="3111"/>
                    <a:pt x="32809" y="3111"/>
                  </a:cubicBezTo>
                  <a:cubicBezTo>
                    <a:pt x="35512" y="3111"/>
                    <a:pt x="37660" y="3960"/>
                    <a:pt x="37742" y="3993"/>
                  </a:cubicBezTo>
                  <a:cubicBezTo>
                    <a:pt x="39439" y="4732"/>
                    <a:pt x="40565" y="6085"/>
                    <a:pt x="40684" y="7524"/>
                  </a:cubicBezTo>
                  <a:cubicBezTo>
                    <a:pt x="40772" y="8597"/>
                    <a:pt x="40291" y="9530"/>
                    <a:pt x="39330" y="10152"/>
                  </a:cubicBezTo>
                  <a:cubicBezTo>
                    <a:pt x="38242" y="10856"/>
                    <a:pt x="36368" y="11097"/>
                    <a:pt x="34172" y="11097"/>
                  </a:cubicBezTo>
                  <a:cubicBezTo>
                    <a:pt x="31480" y="11097"/>
                    <a:pt x="28305" y="10734"/>
                    <a:pt x="25507" y="10414"/>
                  </a:cubicBezTo>
                  <a:lnTo>
                    <a:pt x="25410" y="10404"/>
                  </a:lnTo>
                  <a:cubicBezTo>
                    <a:pt x="20273" y="9816"/>
                    <a:pt x="9186" y="8192"/>
                    <a:pt x="9074" y="8176"/>
                  </a:cubicBezTo>
                  <a:cubicBezTo>
                    <a:pt x="9059" y="8174"/>
                    <a:pt x="9046" y="8173"/>
                    <a:pt x="9031" y="8173"/>
                  </a:cubicBezTo>
                  <a:cubicBezTo>
                    <a:pt x="8977" y="8173"/>
                    <a:pt x="8923" y="8188"/>
                    <a:pt x="8877" y="8216"/>
                  </a:cubicBezTo>
                  <a:cubicBezTo>
                    <a:pt x="8317" y="8551"/>
                    <a:pt x="6770" y="9374"/>
                    <a:pt x="5948" y="9374"/>
                  </a:cubicBezTo>
                  <a:cubicBezTo>
                    <a:pt x="5897" y="9374"/>
                    <a:pt x="5849" y="9371"/>
                    <a:pt x="5805" y="9364"/>
                  </a:cubicBezTo>
                  <a:cubicBezTo>
                    <a:pt x="4874" y="9232"/>
                    <a:pt x="1231" y="6490"/>
                    <a:pt x="819" y="5951"/>
                  </a:cubicBezTo>
                  <a:cubicBezTo>
                    <a:pt x="729" y="5562"/>
                    <a:pt x="1850" y="3281"/>
                    <a:pt x="3158" y="1634"/>
                  </a:cubicBezTo>
                  <a:cubicBezTo>
                    <a:pt x="3970" y="611"/>
                    <a:pt x="4273" y="599"/>
                    <a:pt x="4275" y="599"/>
                  </a:cubicBezTo>
                  <a:close/>
                  <a:moveTo>
                    <a:pt x="4276" y="1"/>
                  </a:moveTo>
                  <a:cubicBezTo>
                    <a:pt x="3264" y="1"/>
                    <a:pt x="1463" y="2924"/>
                    <a:pt x="796" y="4257"/>
                  </a:cubicBezTo>
                  <a:cubicBezTo>
                    <a:pt x="0" y="5847"/>
                    <a:pt x="225" y="6147"/>
                    <a:pt x="322" y="6275"/>
                  </a:cubicBezTo>
                  <a:cubicBezTo>
                    <a:pt x="767" y="6870"/>
                    <a:pt x="4548" y="9790"/>
                    <a:pt x="5720" y="9958"/>
                  </a:cubicBezTo>
                  <a:cubicBezTo>
                    <a:pt x="5784" y="9967"/>
                    <a:pt x="5851" y="9971"/>
                    <a:pt x="5921" y="9971"/>
                  </a:cubicBezTo>
                  <a:cubicBezTo>
                    <a:pt x="6966" y="9971"/>
                    <a:pt x="8643" y="9047"/>
                    <a:pt x="9092" y="8784"/>
                  </a:cubicBezTo>
                  <a:cubicBezTo>
                    <a:pt x="10239" y="8952"/>
                    <a:pt x="20464" y="10441"/>
                    <a:pt x="25342" y="10999"/>
                  </a:cubicBezTo>
                  <a:lnTo>
                    <a:pt x="25438" y="11010"/>
                  </a:lnTo>
                  <a:cubicBezTo>
                    <a:pt x="28235" y="11329"/>
                    <a:pt x="31400" y="11691"/>
                    <a:pt x="34128" y="11691"/>
                  </a:cubicBezTo>
                  <a:cubicBezTo>
                    <a:pt x="36452" y="11691"/>
                    <a:pt x="38460" y="11428"/>
                    <a:pt x="39655" y="10656"/>
                  </a:cubicBezTo>
                  <a:cubicBezTo>
                    <a:pt x="40793" y="9918"/>
                    <a:pt x="41386" y="8759"/>
                    <a:pt x="41280" y="7475"/>
                  </a:cubicBezTo>
                  <a:cubicBezTo>
                    <a:pt x="41143" y="5814"/>
                    <a:pt x="39878" y="4270"/>
                    <a:pt x="37978" y="3443"/>
                  </a:cubicBezTo>
                  <a:lnTo>
                    <a:pt x="37972" y="3441"/>
                  </a:lnTo>
                  <a:cubicBezTo>
                    <a:pt x="37875" y="3400"/>
                    <a:pt x="35688" y="2511"/>
                    <a:pt x="32847" y="2511"/>
                  </a:cubicBezTo>
                  <a:cubicBezTo>
                    <a:pt x="32634" y="2511"/>
                    <a:pt x="32417" y="2516"/>
                    <a:pt x="32197" y="2527"/>
                  </a:cubicBezTo>
                  <a:cubicBezTo>
                    <a:pt x="30764" y="2595"/>
                    <a:pt x="28619" y="2973"/>
                    <a:pt x="26350" y="3372"/>
                  </a:cubicBezTo>
                  <a:cubicBezTo>
                    <a:pt x="23671" y="3844"/>
                    <a:pt x="20635" y="4378"/>
                    <a:pt x="18382" y="4459"/>
                  </a:cubicBezTo>
                  <a:cubicBezTo>
                    <a:pt x="17620" y="4486"/>
                    <a:pt x="17003" y="4513"/>
                    <a:pt x="16488" y="4536"/>
                  </a:cubicBezTo>
                  <a:cubicBezTo>
                    <a:pt x="15746" y="4569"/>
                    <a:pt x="15224" y="4592"/>
                    <a:pt x="14797" y="4592"/>
                  </a:cubicBezTo>
                  <a:cubicBezTo>
                    <a:pt x="13906" y="4592"/>
                    <a:pt x="13431" y="4491"/>
                    <a:pt x="12229" y="4171"/>
                  </a:cubicBezTo>
                  <a:cubicBezTo>
                    <a:pt x="11101" y="3871"/>
                    <a:pt x="9291" y="2749"/>
                    <a:pt x="7694" y="1759"/>
                  </a:cubicBezTo>
                  <a:cubicBezTo>
                    <a:pt x="5880" y="637"/>
                    <a:pt x="4828" y="1"/>
                    <a:pt x="427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3678350" y="2814525"/>
              <a:ext cx="88625" cy="126450"/>
            </a:xfrm>
            <a:custGeom>
              <a:rect b="b" l="l" r="r" t="t"/>
              <a:pathLst>
                <a:path extrusionOk="0" h="5058" w="3545">
                  <a:moveTo>
                    <a:pt x="3205" y="1"/>
                  </a:moveTo>
                  <a:cubicBezTo>
                    <a:pt x="3105" y="1"/>
                    <a:pt x="3008" y="50"/>
                    <a:pt x="2951" y="140"/>
                  </a:cubicBezTo>
                  <a:lnTo>
                    <a:pt x="127" y="4597"/>
                  </a:lnTo>
                  <a:cubicBezTo>
                    <a:pt x="1" y="4797"/>
                    <a:pt x="144" y="5057"/>
                    <a:pt x="381" y="5057"/>
                  </a:cubicBezTo>
                  <a:cubicBezTo>
                    <a:pt x="483" y="5057"/>
                    <a:pt x="579" y="5005"/>
                    <a:pt x="633" y="4918"/>
                  </a:cubicBezTo>
                  <a:lnTo>
                    <a:pt x="3457" y="460"/>
                  </a:lnTo>
                  <a:cubicBezTo>
                    <a:pt x="3545" y="321"/>
                    <a:pt x="3504" y="135"/>
                    <a:pt x="3364" y="47"/>
                  </a:cubicBezTo>
                  <a:cubicBezTo>
                    <a:pt x="3314" y="16"/>
                    <a:pt x="3259" y="1"/>
                    <a:pt x="320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3719050" y="2855375"/>
              <a:ext cx="99875" cy="126450"/>
            </a:xfrm>
            <a:custGeom>
              <a:rect b="b" l="l" r="r" t="t"/>
              <a:pathLst>
                <a:path extrusionOk="0" h="5058" w="3995">
                  <a:moveTo>
                    <a:pt x="3656" y="1"/>
                  </a:moveTo>
                  <a:cubicBezTo>
                    <a:pt x="3564" y="1"/>
                    <a:pt x="3473" y="43"/>
                    <a:pt x="3415" y="123"/>
                  </a:cubicBezTo>
                  <a:lnTo>
                    <a:pt x="145" y="4580"/>
                  </a:lnTo>
                  <a:cubicBezTo>
                    <a:pt x="1" y="4778"/>
                    <a:pt x="142" y="5057"/>
                    <a:pt x="386" y="5058"/>
                  </a:cubicBezTo>
                  <a:cubicBezTo>
                    <a:pt x="482" y="5058"/>
                    <a:pt x="572" y="5011"/>
                    <a:pt x="628" y="4935"/>
                  </a:cubicBezTo>
                  <a:lnTo>
                    <a:pt x="3898" y="478"/>
                  </a:lnTo>
                  <a:cubicBezTo>
                    <a:pt x="3995" y="344"/>
                    <a:pt x="3967" y="156"/>
                    <a:pt x="3833" y="59"/>
                  </a:cubicBezTo>
                  <a:cubicBezTo>
                    <a:pt x="3780" y="20"/>
                    <a:pt x="3718" y="1"/>
                    <a:pt x="365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3767175" y="2903650"/>
              <a:ext cx="88825" cy="100475"/>
            </a:xfrm>
            <a:custGeom>
              <a:rect b="b" l="l" r="r" t="t"/>
              <a:pathLst>
                <a:path extrusionOk="0" h="4019" w="3553">
                  <a:moveTo>
                    <a:pt x="3217" y="1"/>
                  </a:moveTo>
                  <a:cubicBezTo>
                    <a:pt x="3131" y="1"/>
                    <a:pt x="3045" y="38"/>
                    <a:pt x="2986" y="110"/>
                  </a:cubicBezTo>
                  <a:lnTo>
                    <a:pt x="163" y="3528"/>
                  </a:lnTo>
                  <a:cubicBezTo>
                    <a:pt x="1" y="3723"/>
                    <a:pt x="140" y="4018"/>
                    <a:pt x="393" y="4018"/>
                  </a:cubicBezTo>
                  <a:cubicBezTo>
                    <a:pt x="483" y="4018"/>
                    <a:pt x="568" y="3979"/>
                    <a:pt x="624" y="3910"/>
                  </a:cubicBezTo>
                  <a:lnTo>
                    <a:pt x="3448" y="492"/>
                  </a:lnTo>
                  <a:cubicBezTo>
                    <a:pt x="3553" y="364"/>
                    <a:pt x="3535" y="175"/>
                    <a:pt x="3408" y="70"/>
                  </a:cubicBezTo>
                  <a:cubicBezTo>
                    <a:pt x="3352" y="24"/>
                    <a:pt x="3284" y="1"/>
                    <a:pt x="321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3824200" y="2948275"/>
              <a:ext cx="61450" cy="41000"/>
            </a:xfrm>
            <a:custGeom>
              <a:rect b="b" l="l" r="r" t="t"/>
              <a:pathLst>
                <a:path extrusionOk="0" h="1640" w="2458">
                  <a:moveTo>
                    <a:pt x="1827" y="1"/>
                  </a:moveTo>
                  <a:cubicBezTo>
                    <a:pt x="1775" y="1"/>
                    <a:pt x="1722" y="14"/>
                    <a:pt x="1674" y="43"/>
                  </a:cubicBezTo>
                  <a:lnTo>
                    <a:pt x="188" y="935"/>
                  </a:lnTo>
                  <a:cubicBezTo>
                    <a:pt x="47" y="1019"/>
                    <a:pt x="0" y="1203"/>
                    <a:pt x="85" y="1344"/>
                  </a:cubicBezTo>
                  <a:cubicBezTo>
                    <a:pt x="141" y="1438"/>
                    <a:pt x="241" y="1491"/>
                    <a:pt x="343" y="1491"/>
                  </a:cubicBezTo>
                  <a:cubicBezTo>
                    <a:pt x="395" y="1491"/>
                    <a:pt x="448" y="1477"/>
                    <a:pt x="496" y="1448"/>
                  </a:cubicBezTo>
                  <a:lnTo>
                    <a:pt x="1648" y="757"/>
                  </a:lnTo>
                  <a:lnTo>
                    <a:pt x="1836" y="1422"/>
                  </a:lnTo>
                  <a:cubicBezTo>
                    <a:pt x="1874" y="1550"/>
                    <a:pt x="1991" y="1639"/>
                    <a:pt x="2125" y="1639"/>
                  </a:cubicBezTo>
                  <a:cubicBezTo>
                    <a:pt x="2152" y="1639"/>
                    <a:pt x="2180" y="1636"/>
                    <a:pt x="2207" y="1628"/>
                  </a:cubicBezTo>
                  <a:cubicBezTo>
                    <a:pt x="2366" y="1583"/>
                    <a:pt x="2457" y="1417"/>
                    <a:pt x="2412" y="1258"/>
                  </a:cubicBezTo>
                  <a:lnTo>
                    <a:pt x="2116" y="217"/>
                  </a:lnTo>
                  <a:cubicBezTo>
                    <a:pt x="2077" y="83"/>
                    <a:pt x="1955" y="1"/>
                    <a:pt x="182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4289350" y="1965725"/>
              <a:ext cx="70900" cy="151700"/>
            </a:xfrm>
            <a:custGeom>
              <a:rect b="b" l="l" r="r" t="t"/>
              <a:pathLst>
                <a:path extrusionOk="0" h="6068" w="2836">
                  <a:moveTo>
                    <a:pt x="1607" y="1"/>
                  </a:moveTo>
                  <a:cubicBezTo>
                    <a:pt x="1333" y="1"/>
                    <a:pt x="1111" y="156"/>
                    <a:pt x="1111" y="156"/>
                  </a:cubicBezTo>
                  <a:lnTo>
                    <a:pt x="1" y="5704"/>
                  </a:lnTo>
                  <a:cubicBezTo>
                    <a:pt x="1" y="5704"/>
                    <a:pt x="438" y="6068"/>
                    <a:pt x="921" y="6068"/>
                  </a:cubicBezTo>
                  <a:cubicBezTo>
                    <a:pt x="1066" y="6068"/>
                    <a:pt x="1215" y="6035"/>
                    <a:pt x="1357" y="5949"/>
                  </a:cubicBezTo>
                  <a:cubicBezTo>
                    <a:pt x="1974" y="5580"/>
                    <a:pt x="2836" y="3978"/>
                    <a:pt x="2589" y="1635"/>
                  </a:cubicBezTo>
                  <a:cubicBezTo>
                    <a:pt x="2448" y="287"/>
                    <a:pt x="1979" y="1"/>
                    <a:pt x="1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4281475" y="1958275"/>
              <a:ext cx="86525" cy="166650"/>
            </a:xfrm>
            <a:custGeom>
              <a:rect b="b" l="l" r="r" t="t"/>
              <a:pathLst>
                <a:path extrusionOk="0" h="6666" w="3461">
                  <a:moveTo>
                    <a:pt x="1920" y="598"/>
                  </a:moveTo>
                  <a:cubicBezTo>
                    <a:pt x="1971" y="598"/>
                    <a:pt x="2023" y="607"/>
                    <a:pt x="2074" y="630"/>
                  </a:cubicBezTo>
                  <a:cubicBezTo>
                    <a:pt x="2228" y="700"/>
                    <a:pt x="2502" y="967"/>
                    <a:pt x="2607" y="1964"/>
                  </a:cubicBezTo>
                  <a:cubicBezTo>
                    <a:pt x="2843" y="4207"/>
                    <a:pt x="2014" y="5693"/>
                    <a:pt x="1518" y="5990"/>
                  </a:cubicBezTo>
                  <a:cubicBezTo>
                    <a:pt x="1427" y="6045"/>
                    <a:pt x="1329" y="6066"/>
                    <a:pt x="1232" y="6066"/>
                  </a:cubicBezTo>
                  <a:cubicBezTo>
                    <a:pt x="1009" y="6066"/>
                    <a:pt x="786" y="5955"/>
                    <a:pt x="647" y="5868"/>
                  </a:cubicBezTo>
                  <a:lnTo>
                    <a:pt x="1691" y="650"/>
                  </a:lnTo>
                  <a:cubicBezTo>
                    <a:pt x="1751" y="624"/>
                    <a:pt x="1833" y="598"/>
                    <a:pt x="1920" y="598"/>
                  </a:cubicBezTo>
                  <a:close/>
                  <a:moveTo>
                    <a:pt x="1921" y="0"/>
                  </a:moveTo>
                  <a:cubicBezTo>
                    <a:pt x="1640" y="0"/>
                    <a:pt x="1388" y="114"/>
                    <a:pt x="1254" y="209"/>
                  </a:cubicBezTo>
                  <a:cubicBezTo>
                    <a:pt x="1190" y="253"/>
                    <a:pt x="1147" y="320"/>
                    <a:pt x="1131" y="395"/>
                  </a:cubicBezTo>
                  <a:lnTo>
                    <a:pt x="22" y="5943"/>
                  </a:lnTo>
                  <a:cubicBezTo>
                    <a:pt x="0" y="6050"/>
                    <a:pt x="40" y="6161"/>
                    <a:pt x="123" y="6231"/>
                  </a:cubicBezTo>
                  <a:cubicBezTo>
                    <a:pt x="152" y="6254"/>
                    <a:pt x="655" y="6666"/>
                    <a:pt x="1239" y="6666"/>
                  </a:cubicBezTo>
                  <a:cubicBezTo>
                    <a:pt x="1241" y="6666"/>
                    <a:pt x="1243" y="6666"/>
                    <a:pt x="1245" y="6666"/>
                  </a:cubicBezTo>
                  <a:cubicBezTo>
                    <a:pt x="1449" y="6666"/>
                    <a:pt x="1650" y="6610"/>
                    <a:pt x="1825" y="6504"/>
                  </a:cubicBezTo>
                  <a:cubicBezTo>
                    <a:pt x="2552" y="6069"/>
                    <a:pt x="3461" y="4352"/>
                    <a:pt x="3202" y="1902"/>
                  </a:cubicBezTo>
                  <a:cubicBezTo>
                    <a:pt x="3099" y="916"/>
                    <a:pt x="2802" y="304"/>
                    <a:pt x="2321" y="85"/>
                  </a:cubicBezTo>
                  <a:cubicBezTo>
                    <a:pt x="2187" y="24"/>
                    <a:pt x="2051" y="0"/>
                    <a:pt x="192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3768550" y="1701500"/>
              <a:ext cx="573225" cy="579925"/>
            </a:xfrm>
            <a:custGeom>
              <a:rect b="b" l="l" r="r" t="t"/>
              <a:pathLst>
                <a:path extrusionOk="0" h="23197" w="22929">
                  <a:moveTo>
                    <a:pt x="15533" y="0"/>
                  </a:moveTo>
                  <a:cubicBezTo>
                    <a:pt x="10725" y="0"/>
                    <a:pt x="8384" y="3205"/>
                    <a:pt x="8384" y="3205"/>
                  </a:cubicBezTo>
                  <a:cubicBezTo>
                    <a:pt x="8384" y="3205"/>
                    <a:pt x="9739" y="3945"/>
                    <a:pt x="8752" y="5301"/>
                  </a:cubicBezTo>
                  <a:cubicBezTo>
                    <a:pt x="7767" y="6656"/>
                    <a:pt x="6533" y="7519"/>
                    <a:pt x="6164" y="8382"/>
                  </a:cubicBezTo>
                  <a:cubicBezTo>
                    <a:pt x="5794" y="9246"/>
                    <a:pt x="6164" y="10109"/>
                    <a:pt x="5671" y="10849"/>
                  </a:cubicBezTo>
                  <a:cubicBezTo>
                    <a:pt x="5460" y="11165"/>
                    <a:pt x="5157" y="11256"/>
                    <a:pt x="4881" y="11256"/>
                  </a:cubicBezTo>
                  <a:cubicBezTo>
                    <a:pt x="4513" y="11256"/>
                    <a:pt x="4191" y="11095"/>
                    <a:pt x="4191" y="11095"/>
                  </a:cubicBezTo>
                  <a:cubicBezTo>
                    <a:pt x="4191" y="11095"/>
                    <a:pt x="3225" y="9826"/>
                    <a:pt x="2264" y="9826"/>
                  </a:cubicBezTo>
                  <a:cubicBezTo>
                    <a:pt x="1852" y="9826"/>
                    <a:pt x="1442" y="10059"/>
                    <a:pt x="1109" y="10725"/>
                  </a:cubicBezTo>
                  <a:cubicBezTo>
                    <a:pt x="0" y="12944"/>
                    <a:pt x="862" y="15780"/>
                    <a:pt x="2342" y="16888"/>
                  </a:cubicBezTo>
                  <a:cubicBezTo>
                    <a:pt x="2722" y="17174"/>
                    <a:pt x="3103" y="17280"/>
                    <a:pt x="3458" y="17280"/>
                  </a:cubicBezTo>
                  <a:cubicBezTo>
                    <a:pt x="4485" y="17280"/>
                    <a:pt x="5301" y="16395"/>
                    <a:pt x="5301" y="16395"/>
                  </a:cubicBezTo>
                  <a:cubicBezTo>
                    <a:pt x="5301" y="16395"/>
                    <a:pt x="8506" y="22929"/>
                    <a:pt x="11219" y="23175"/>
                  </a:cubicBezTo>
                  <a:cubicBezTo>
                    <a:pt x="11370" y="23189"/>
                    <a:pt x="11529" y="23196"/>
                    <a:pt x="11694" y="23196"/>
                  </a:cubicBezTo>
                  <a:cubicBezTo>
                    <a:pt x="14484" y="23196"/>
                    <a:pt x="19088" y="21236"/>
                    <a:pt x="20834" y="17628"/>
                  </a:cubicBezTo>
                  <a:cubicBezTo>
                    <a:pt x="22683" y="13807"/>
                    <a:pt x="22436" y="7643"/>
                    <a:pt x="22682" y="5301"/>
                  </a:cubicBezTo>
                  <a:cubicBezTo>
                    <a:pt x="22929" y="2958"/>
                    <a:pt x="20341" y="0"/>
                    <a:pt x="15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3759850" y="1694025"/>
              <a:ext cx="586025" cy="594875"/>
            </a:xfrm>
            <a:custGeom>
              <a:rect b="b" l="l" r="r" t="t"/>
              <a:pathLst>
                <a:path extrusionOk="0" h="23795" w="23441">
                  <a:moveTo>
                    <a:pt x="15880" y="599"/>
                  </a:moveTo>
                  <a:cubicBezTo>
                    <a:pt x="18303" y="599"/>
                    <a:pt x="20417" y="1403"/>
                    <a:pt x="21681" y="2807"/>
                  </a:cubicBezTo>
                  <a:cubicBezTo>
                    <a:pt x="22444" y="3655"/>
                    <a:pt x="22828" y="4662"/>
                    <a:pt x="22733" y="5568"/>
                  </a:cubicBezTo>
                  <a:cubicBezTo>
                    <a:pt x="22675" y="6115"/>
                    <a:pt x="22645" y="6861"/>
                    <a:pt x="22608" y="7726"/>
                  </a:cubicBezTo>
                  <a:cubicBezTo>
                    <a:pt x="22490" y="10585"/>
                    <a:pt x="22311" y="14908"/>
                    <a:pt x="20912" y="17797"/>
                  </a:cubicBezTo>
                  <a:cubicBezTo>
                    <a:pt x="19245" y="21241"/>
                    <a:pt x="14742" y="23195"/>
                    <a:pt x="12037" y="23195"/>
                  </a:cubicBezTo>
                  <a:cubicBezTo>
                    <a:pt x="11883" y="23195"/>
                    <a:pt x="11735" y="23189"/>
                    <a:pt x="11594" y="23176"/>
                  </a:cubicBezTo>
                  <a:cubicBezTo>
                    <a:pt x="9508" y="22987"/>
                    <a:pt x="6789" y="18338"/>
                    <a:pt x="5917" y="16563"/>
                  </a:cubicBezTo>
                  <a:cubicBezTo>
                    <a:pt x="5874" y="16474"/>
                    <a:pt x="5789" y="16412"/>
                    <a:pt x="5691" y="16399"/>
                  </a:cubicBezTo>
                  <a:cubicBezTo>
                    <a:pt x="5677" y="16396"/>
                    <a:pt x="5663" y="16395"/>
                    <a:pt x="5648" y="16395"/>
                  </a:cubicBezTo>
                  <a:cubicBezTo>
                    <a:pt x="5565" y="16396"/>
                    <a:pt x="5486" y="16430"/>
                    <a:pt x="5431" y="16491"/>
                  </a:cubicBezTo>
                  <a:cubicBezTo>
                    <a:pt x="5391" y="16533"/>
                    <a:pt x="4686" y="17279"/>
                    <a:pt x="3815" y="17279"/>
                  </a:cubicBezTo>
                  <a:cubicBezTo>
                    <a:pt x="3513" y="17279"/>
                    <a:pt x="3192" y="17189"/>
                    <a:pt x="2871" y="16948"/>
                  </a:cubicBezTo>
                  <a:cubicBezTo>
                    <a:pt x="1484" y="15908"/>
                    <a:pt x="699" y="13211"/>
                    <a:pt x="1726" y="11158"/>
                  </a:cubicBezTo>
                  <a:cubicBezTo>
                    <a:pt x="1953" y="10703"/>
                    <a:pt x="2227" y="10458"/>
                    <a:pt x="2542" y="10428"/>
                  </a:cubicBezTo>
                  <a:cubicBezTo>
                    <a:pt x="2563" y="10426"/>
                    <a:pt x="2585" y="10425"/>
                    <a:pt x="2607" y="10425"/>
                  </a:cubicBezTo>
                  <a:cubicBezTo>
                    <a:pt x="3280" y="10425"/>
                    <a:pt x="4050" y="11245"/>
                    <a:pt x="4302" y="11575"/>
                  </a:cubicBezTo>
                  <a:cubicBezTo>
                    <a:pt x="4330" y="11611"/>
                    <a:pt x="4365" y="11641"/>
                    <a:pt x="4406" y="11662"/>
                  </a:cubicBezTo>
                  <a:cubicBezTo>
                    <a:pt x="4601" y="11760"/>
                    <a:pt x="4904" y="11854"/>
                    <a:pt x="5223" y="11854"/>
                  </a:cubicBezTo>
                  <a:cubicBezTo>
                    <a:pt x="5598" y="11854"/>
                    <a:pt x="5996" y="11723"/>
                    <a:pt x="6269" y="11313"/>
                  </a:cubicBezTo>
                  <a:cubicBezTo>
                    <a:pt x="6582" y="10843"/>
                    <a:pt x="6598" y="10349"/>
                    <a:pt x="6615" y="9872"/>
                  </a:cubicBezTo>
                  <a:cubicBezTo>
                    <a:pt x="6628" y="9498"/>
                    <a:pt x="6640" y="9145"/>
                    <a:pt x="6788" y="8800"/>
                  </a:cubicBezTo>
                  <a:cubicBezTo>
                    <a:pt x="6967" y="8382"/>
                    <a:pt x="7407" y="7929"/>
                    <a:pt x="7916" y="7405"/>
                  </a:cubicBezTo>
                  <a:cubicBezTo>
                    <a:pt x="8367" y="6941"/>
                    <a:pt x="8880" y="6413"/>
                    <a:pt x="9343" y="5777"/>
                  </a:cubicBezTo>
                  <a:cubicBezTo>
                    <a:pt x="9700" y="5284"/>
                    <a:pt x="9829" y="4800"/>
                    <a:pt x="9725" y="4338"/>
                  </a:cubicBezTo>
                  <a:cubicBezTo>
                    <a:pt x="9632" y="3927"/>
                    <a:pt x="9374" y="3632"/>
                    <a:pt x="9165" y="3451"/>
                  </a:cubicBezTo>
                  <a:cubicBezTo>
                    <a:pt x="9806" y="2735"/>
                    <a:pt x="12042" y="599"/>
                    <a:pt x="15880" y="599"/>
                  </a:cubicBezTo>
                  <a:close/>
                  <a:moveTo>
                    <a:pt x="15880" y="0"/>
                  </a:moveTo>
                  <a:cubicBezTo>
                    <a:pt x="10976" y="0"/>
                    <a:pt x="8588" y="3193"/>
                    <a:pt x="8488" y="3329"/>
                  </a:cubicBezTo>
                  <a:cubicBezTo>
                    <a:pt x="8383" y="3474"/>
                    <a:pt x="8429" y="3679"/>
                    <a:pt x="8586" y="3766"/>
                  </a:cubicBezTo>
                  <a:cubicBezTo>
                    <a:pt x="8589" y="3769"/>
                    <a:pt x="9043" y="4027"/>
                    <a:pt x="9141" y="4473"/>
                  </a:cubicBezTo>
                  <a:cubicBezTo>
                    <a:pt x="9205" y="4760"/>
                    <a:pt x="9108" y="5080"/>
                    <a:pt x="8858" y="5425"/>
                  </a:cubicBezTo>
                  <a:cubicBezTo>
                    <a:pt x="8419" y="6027"/>
                    <a:pt x="7923" y="6538"/>
                    <a:pt x="7485" y="6989"/>
                  </a:cubicBezTo>
                  <a:cubicBezTo>
                    <a:pt x="6934" y="7555"/>
                    <a:pt x="6459" y="8045"/>
                    <a:pt x="6236" y="8564"/>
                  </a:cubicBezTo>
                  <a:cubicBezTo>
                    <a:pt x="6044" y="9013"/>
                    <a:pt x="6029" y="9458"/>
                    <a:pt x="6016" y="9851"/>
                  </a:cubicBezTo>
                  <a:cubicBezTo>
                    <a:pt x="6001" y="10281"/>
                    <a:pt x="5988" y="10652"/>
                    <a:pt x="5769" y="10981"/>
                  </a:cubicBezTo>
                  <a:cubicBezTo>
                    <a:pt x="5628" y="11194"/>
                    <a:pt x="5419" y="11257"/>
                    <a:pt x="5221" y="11257"/>
                  </a:cubicBezTo>
                  <a:cubicBezTo>
                    <a:pt x="5015" y="11257"/>
                    <a:pt x="4822" y="11190"/>
                    <a:pt x="4728" y="11151"/>
                  </a:cubicBezTo>
                  <a:cubicBezTo>
                    <a:pt x="4495" y="10859"/>
                    <a:pt x="3592" y="9826"/>
                    <a:pt x="2613" y="9826"/>
                  </a:cubicBezTo>
                  <a:cubicBezTo>
                    <a:pt x="2571" y="9826"/>
                    <a:pt x="2528" y="9828"/>
                    <a:pt x="2485" y="9832"/>
                  </a:cubicBezTo>
                  <a:cubicBezTo>
                    <a:pt x="1951" y="9882"/>
                    <a:pt x="1514" y="10238"/>
                    <a:pt x="1190" y="10890"/>
                  </a:cubicBezTo>
                  <a:cubicBezTo>
                    <a:pt x="1" y="13267"/>
                    <a:pt x="932" y="16243"/>
                    <a:pt x="2511" y="17427"/>
                  </a:cubicBezTo>
                  <a:cubicBezTo>
                    <a:pt x="2942" y="17751"/>
                    <a:pt x="3384" y="17876"/>
                    <a:pt x="3804" y="17876"/>
                  </a:cubicBezTo>
                  <a:cubicBezTo>
                    <a:pt x="4497" y="17876"/>
                    <a:pt x="5132" y="17534"/>
                    <a:pt x="5562" y="17184"/>
                  </a:cubicBezTo>
                  <a:cubicBezTo>
                    <a:pt x="6292" y="18588"/>
                    <a:pt x="9043" y="23547"/>
                    <a:pt x="11539" y="23773"/>
                  </a:cubicBezTo>
                  <a:cubicBezTo>
                    <a:pt x="11700" y="23788"/>
                    <a:pt x="11870" y="23795"/>
                    <a:pt x="12045" y="23795"/>
                  </a:cubicBezTo>
                  <a:cubicBezTo>
                    <a:pt x="14969" y="23795"/>
                    <a:pt x="19658" y="21762"/>
                    <a:pt x="21450" y="18058"/>
                  </a:cubicBezTo>
                  <a:cubicBezTo>
                    <a:pt x="22903" y="15057"/>
                    <a:pt x="23085" y="10660"/>
                    <a:pt x="23206" y="7752"/>
                  </a:cubicBezTo>
                  <a:cubicBezTo>
                    <a:pt x="23242" y="6898"/>
                    <a:pt x="23271" y="6159"/>
                    <a:pt x="23328" y="5632"/>
                  </a:cubicBezTo>
                  <a:cubicBezTo>
                    <a:pt x="23441" y="4556"/>
                    <a:pt x="23002" y="3382"/>
                    <a:pt x="22125" y="2407"/>
                  </a:cubicBezTo>
                  <a:cubicBezTo>
                    <a:pt x="20749" y="877"/>
                    <a:pt x="18472" y="0"/>
                    <a:pt x="1588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4121025" y="1846900"/>
              <a:ext cx="34425" cy="62750"/>
            </a:xfrm>
            <a:custGeom>
              <a:rect b="b" l="l" r="r" t="t"/>
              <a:pathLst>
                <a:path extrusionOk="0" h="2510" w="1377">
                  <a:moveTo>
                    <a:pt x="839" y="1"/>
                  </a:moveTo>
                  <a:cubicBezTo>
                    <a:pt x="530" y="1"/>
                    <a:pt x="210" y="504"/>
                    <a:pt x="107" y="1165"/>
                  </a:cubicBezTo>
                  <a:cubicBezTo>
                    <a:pt x="1" y="1856"/>
                    <a:pt x="174" y="2456"/>
                    <a:pt x="494" y="2507"/>
                  </a:cubicBezTo>
                  <a:cubicBezTo>
                    <a:pt x="508" y="2509"/>
                    <a:pt x="523" y="2510"/>
                    <a:pt x="537" y="2510"/>
                  </a:cubicBezTo>
                  <a:cubicBezTo>
                    <a:pt x="846" y="2510"/>
                    <a:pt x="1167" y="2005"/>
                    <a:pt x="1269" y="1345"/>
                  </a:cubicBezTo>
                  <a:cubicBezTo>
                    <a:pt x="1376" y="654"/>
                    <a:pt x="1203" y="53"/>
                    <a:pt x="882" y="4"/>
                  </a:cubicBezTo>
                  <a:cubicBezTo>
                    <a:pt x="868" y="2"/>
                    <a:pt x="853" y="1"/>
                    <a:pt x="83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4244225" y="1880800"/>
              <a:ext cx="34450" cy="62750"/>
            </a:xfrm>
            <a:custGeom>
              <a:rect b="b" l="l" r="r" t="t"/>
              <a:pathLst>
                <a:path extrusionOk="0" h="2510" w="1378">
                  <a:moveTo>
                    <a:pt x="840" y="0"/>
                  </a:moveTo>
                  <a:cubicBezTo>
                    <a:pt x="531" y="0"/>
                    <a:pt x="211" y="505"/>
                    <a:pt x="108" y="1165"/>
                  </a:cubicBezTo>
                  <a:cubicBezTo>
                    <a:pt x="0" y="1855"/>
                    <a:pt x="175" y="2456"/>
                    <a:pt x="495" y="2506"/>
                  </a:cubicBezTo>
                  <a:cubicBezTo>
                    <a:pt x="509" y="2508"/>
                    <a:pt x="523" y="2509"/>
                    <a:pt x="538" y="2509"/>
                  </a:cubicBezTo>
                  <a:cubicBezTo>
                    <a:pt x="846" y="2509"/>
                    <a:pt x="1168" y="2005"/>
                    <a:pt x="1270" y="1345"/>
                  </a:cubicBezTo>
                  <a:cubicBezTo>
                    <a:pt x="1377" y="654"/>
                    <a:pt x="1204" y="53"/>
                    <a:pt x="883" y="3"/>
                  </a:cubicBezTo>
                  <a:cubicBezTo>
                    <a:pt x="868" y="1"/>
                    <a:pt x="854" y="0"/>
                    <a:pt x="84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4082025" y="1772900"/>
              <a:ext cx="106725" cy="42775"/>
            </a:xfrm>
            <a:custGeom>
              <a:rect b="b" l="l" r="r" t="t"/>
              <a:pathLst>
                <a:path extrusionOk="0" h="1711" w="4269">
                  <a:moveTo>
                    <a:pt x="2717" y="1"/>
                  </a:moveTo>
                  <a:cubicBezTo>
                    <a:pt x="1222" y="1"/>
                    <a:pt x="179" y="1201"/>
                    <a:pt x="166" y="1217"/>
                  </a:cubicBezTo>
                  <a:cubicBezTo>
                    <a:pt x="1" y="1411"/>
                    <a:pt x="139" y="1711"/>
                    <a:pt x="394" y="1711"/>
                  </a:cubicBezTo>
                  <a:cubicBezTo>
                    <a:pt x="483" y="1711"/>
                    <a:pt x="565" y="1671"/>
                    <a:pt x="623" y="1605"/>
                  </a:cubicBezTo>
                  <a:cubicBezTo>
                    <a:pt x="634" y="1592"/>
                    <a:pt x="1493" y="601"/>
                    <a:pt x="2713" y="601"/>
                  </a:cubicBezTo>
                  <a:cubicBezTo>
                    <a:pt x="3047" y="601"/>
                    <a:pt x="3408" y="675"/>
                    <a:pt x="3787" y="865"/>
                  </a:cubicBezTo>
                  <a:cubicBezTo>
                    <a:pt x="3831" y="888"/>
                    <a:pt x="3879" y="899"/>
                    <a:pt x="3926" y="899"/>
                  </a:cubicBezTo>
                  <a:cubicBezTo>
                    <a:pt x="4036" y="899"/>
                    <a:pt x="4142" y="839"/>
                    <a:pt x="4194" y="734"/>
                  </a:cubicBezTo>
                  <a:cubicBezTo>
                    <a:pt x="4269" y="583"/>
                    <a:pt x="4207" y="401"/>
                    <a:pt x="4055" y="330"/>
                  </a:cubicBezTo>
                  <a:cubicBezTo>
                    <a:pt x="3582" y="93"/>
                    <a:pt x="3132" y="1"/>
                    <a:pt x="271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4246200" y="1814075"/>
              <a:ext cx="84300" cy="73950"/>
            </a:xfrm>
            <a:custGeom>
              <a:rect b="b" l="l" r="r" t="t"/>
              <a:pathLst>
                <a:path extrusionOk="0" h="2958" w="3372">
                  <a:moveTo>
                    <a:pt x="984" y="0"/>
                  </a:moveTo>
                  <a:cubicBezTo>
                    <a:pt x="565" y="0"/>
                    <a:pt x="259" y="108"/>
                    <a:pt x="237" y="116"/>
                  </a:cubicBezTo>
                  <a:cubicBezTo>
                    <a:pt x="82" y="171"/>
                    <a:pt x="1" y="342"/>
                    <a:pt x="56" y="497"/>
                  </a:cubicBezTo>
                  <a:cubicBezTo>
                    <a:pt x="100" y="620"/>
                    <a:pt x="215" y="697"/>
                    <a:pt x="338" y="697"/>
                  </a:cubicBezTo>
                  <a:cubicBezTo>
                    <a:pt x="371" y="697"/>
                    <a:pt x="405" y="691"/>
                    <a:pt x="438" y="679"/>
                  </a:cubicBezTo>
                  <a:cubicBezTo>
                    <a:pt x="442" y="677"/>
                    <a:pt x="671" y="599"/>
                    <a:pt x="982" y="599"/>
                  </a:cubicBezTo>
                  <a:cubicBezTo>
                    <a:pt x="1221" y="599"/>
                    <a:pt x="1509" y="645"/>
                    <a:pt x="1780" y="809"/>
                  </a:cubicBezTo>
                  <a:cubicBezTo>
                    <a:pt x="2288" y="1117"/>
                    <a:pt x="2616" y="1754"/>
                    <a:pt x="2755" y="2702"/>
                  </a:cubicBezTo>
                  <a:cubicBezTo>
                    <a:pt x="2777" y="2848"/>
                    <a:pt x="2903" y="2956"/>
                    <a:pt x="3051" y="2958"/>
                  </a:cubicBezTo>
                  <a:cubicBezTo>
                    <a:pt x="3066" y="2958"/>
                    <a:pt x="3081" y="2956"/>
                    <a:pt x="3094" y="2954"/>
                  </a:cubicBezTo>
                  <a:cubicBezTo>
                    <a:pt x="3258" y="2929"/>
                    <a:pt x="3372" y="2778"/>
                    <a:pt x="3348" y="2615"/>
                  </a:cubicBezTo>
                  <a:cubicBezTo>
                    <a:pt x="3180" y="1477"/>
                    <a:pt x="2755" y="695"/>
                    <a:pt x="2083" y="292"/>
                  </a:cubicBezTo>
                  <a:cubicBezTo>
                    <a:pt x="1703" y="65"/>
                    <a:pt x="1309" y="0"/>
                    <a:pt x="98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4171425" y="1875375"/>
              <a:ext cx="96900" cy="132500"/>
            </a:xfrm>
            <a:custGeom>
              <a:rect b="b" l="l" r="r" t="t"/>
              <a:pathLst>
                <a:path extrusionOk="0" h="5300" w="3876">
                  <a:moveTo>
                    <a:pt x="2333" y="1"/>
                  </a:moveTo>
                  <a:cubicBezTo>
                    <a:pt x="2227" y="1"/>
                    <a:pt x="2124" y="57"/>
                    <a:pt x="2070" y="156"/>
                  </a:cubicBezTo>
                  <a:cubicBezTo>
                    <a:pt x="1805" y="656"/>
                    <a:pt x="1213" y="1873"/>
                    <a:pt x="1424" y="2398"/>
                  </a:cubicBezTo>
                  <a:cubicBezTo>
                    <a:pt x="1529" y="2659"/>
                    <a:pt x="1856" y="2835"/>
                    <a:pt x="2382" y="3101"/>
                  </a:cubicBezTo>
                  <a:cubicBezTo>
                    <a:pt x="2653" y="3237"/>
                    <a:pt x="3217" y="3524"/>
                    <a:pt x="3265" y="3641"/>
                  </a:cubicBezTo>
                  <a:cubicBezTo>
                    <a:pt x="3265" y="3641"/>
                    <a:pt x="3259" y="3658"/>
                    <a:pt x="3223" y="3689"/>
                  </a:cubicBezTo>
                  <a:cubicBezTo>
                    <a:pt x="2582" y="4249"/>
                    <a:pt x="1331" y="4710"/>
                    <a:pt x="755" y="4710"/>
                  </a:cubicBezTo>
                  <a:cubicBezTo>
                    <a:pt x="647" y="4710"/>
                    <a:pt x="563" y="4694"/>
                    <a:pt x="511" y="4659"/>
                  </a:cubicBezTo>
                  <a:cubicBezTo>
                    <a:pt x="459" y="4624"/>
                    <a:pt x="401" y="4607"/>
                    <a:pt x="343" y="4607"/>
                  </a:cubicBezTo>
                  <a:cubicBezTo>
                    <a:pt x="246" y="4607"/>
                    <a:pt x="151" y="4654"/>
                    <a:pt x="93" y="4741"/>
                  </a:cubicBezTo>
                  <a:cubicBezTo>
                    <a:pt x="1" y="4880"/>
                    <a:pt x="39" y="5067"/>
                    <a:pt x="179" y="5158"/>
                  </a:cubicBezTo>
                  <a:cubicBezTo>
                    <a:pt x="328" y="5257"/>
                    <a:pt x="528" y="5300"/>
                    <a:pt x="759" y="5300"/>
                  </a:cubicBezTo>
                  <a:cubicBezTo>
                    <a:pt x="1667" y="5300"/>
                    <a:pt x="3047" y="4638"/>
                    <a:pt x="3617" y="4139"/>
                  </a:cubicBezTo>
                  <a:cubicBezTo>
                    <a:pt x="3848" y="3938"/>
                    <a:pt x="3875" y="3730"/>
                    <a:pt x="3857" y="3590"/>
                  </a:cubicBezTo>
                  <a:cubicBezTo>
                    <a:pt x="3802" y="3148"/>
                    <a:pt x="3243" y="2865"/>
                    <a:pt x="2652" y="2567"/>
                  </a:cubicBezTo>
                  <a:cubicBezTo>
                    <a:pt x="2407" y="2442"/>
                    <a:pt x="2037" y="2256"/>
                    <a:pt x="1980" y="2176"/>
                  </a:cubicBezTo>
                  <a:cubicBezTo>
                    <a:pt x="1918" y="1991"/>
                    <a:pt x="2208" y="1177"/>
                    <a:pt x="2599" y="437"/>
                  </a:cubicBezTo>
                  <a:cubicBezTo>
                    <a:pt x="2674" y="291"/>
                    <a:pt x="2617" y="112"/>
                    <a:pt x="2472" y="35"/>
                  </a:cubicBezTo>
                  <a:cubicBezTo>
                    <a:pt x="2428" y="12"/>
                    <a:pt x="2380" y="1"/>
                    <a:pt x="2333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4051850" y="1997350"/>
              <a:ext cx="104300" cy="80575"/>
            </a:xfrm>
            <a:custGeom>
              <a:rect b="b" l="l" r="r" t="t"/>
              <a:pathLst>
                <a:path extrusionOk="0" h="3223" w="4172">
                  <a:moveTo>
                    <a:pt x="334" y="0"/>
                  </a:moveTo>
                  <a:cubicBezTo>
                    <a:pt x="307" y="0"/>
                    <a:pt x="279" y="4"/>
                    <a:pt x="251" y="12"/>
                  </a:cubicBezTo>
                  <a:cubicBezTo>
                    <a:pt x="92" y="60"/>
                    <a:pt x="1" y="226"/>
                    <a:pt x="48" y="384"/>
                  </a:cubicBezTo>
                  <a:cubicBezTo>
                    <a:pt x="75" y="481"/>
                    <a:pt x="769" y="2743"/>
                    <a:pt x="3815" y="3219"/>
                  </a:cubicBezTo>
                  <a:cubicBezTo>
                    <a:pt x="3831" y="3222"/>
                    <a:pt x="3847" y="3223"/>
                    <a:pt x="3863" y="3223"/>
                  </a:cubicBezTo>
                  <a:cubicBezTo>
                    <a:pt x="4019" y="3222"/>
                    <a:pt x="4148" y="3102"/>
                    <a:pt x="4160" y="2946"/>
                  </a:cubicBezTo>
                  <a:cubicBezTo>
                    <a:pt x="4172" y="2791"/>
                    <a:pt x="4062" y="2651"/>
                    <a:pt x="3908" y="2628"/>
                  </a:cubicBezTo>
                  <a:cubicBezTo>
                    <a:pt x="1251" y="2213"/>
                    <a:pt x="647" y="297"/>
                    <a:pt x="623" y="216"/>
                  </a:cubicBezTo>
                  <a:cubicBezTo>
                    <a:pt x="584" y="85"/>
                    <a:pt x="464" y="0"/>
                    <a:pt x="33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2611500" y="3304400"/>
              <a:ext cx="1228650" cy="1295050"/>
            </a:xfrm>
            <a:custGeom>
              <a:rect b="b" l="l" r="r" t="t"/>
              <a:pathLst>
                <a:path extrusionOk="0" h="51802" w="49146">
                  <a:moveTo>
                    <a:pt x="34369" y="1"/>
                  </a:moveTo>
                  <a:cubicBezTo>
                    <a:pt x="31628" y="1"/>
                    <a:pt x="28501" y="632"/>
                    <a:pt x="24986" y="2244"/>
                  </a:cubicBezTo>
                  <a:cubicBezTo>
                    <a:pt x="24986" y="2244"/>
                    <a:pt x="21682" y="5548"/>
                    <a:pt x="16933" y="10504"/>
                  </a:cubicBezTo>
                  <a:cubicBezTo>
                    <a:pt x="12183" y="15459"/>
                    <a:pt x="0" y="32185"/>
                    <a:pt x="1239" y="37760"/>
                  </a:cubicBezTo>
                  <a:cubicBezTo>
                    <a:pt x="2478" y="43336"/>
                    <a:pt x="33039" y="51802"/>
                    <a:pt x="33039" y="51802"/>
                  </a:cubicBezTo>
                  <a:lnTo>
                    <a:pt x="36342" y="49530"/>
                  </a:lnTo>
                  <a:cubicBezTo>
                    <a:pt x="36342" y="49530"/>
                    <a:pt x="17965" y="35902"/>
                    <a:pt x="16726" y="32805"/>
                  </a:cubicBezTo>
                  <a:cubicBezTo>
                    <a:pt x="15487" y="29707"/>
                    <a:pt x="31386" y="19589"/>
                    <a:pt x="31386" y="19589"/>
                  </a:cubicBezTo>
                  <a:lnTo>
                    <a:pt x="49145" y="8233"/>
                  </a:lnTo>
                  <a:cubicBezTo>
                    <a:pt x="49145" y="8233"/>
                    <a:pt x="44269" y="1"/>
                    <a:pt x="3436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2602925" y="3297250"/>
              <a:ext cx="1245700" cy="1309700"/>
            </a:xfrm>
            <a:custGeom>
              <a:rect b="b" l="l" r="r" t="t"/>
              <a:pathLst>
                <a:path extrusionOk="0" h="52388" w="49828">
                  <a:moveTo>
                    <a:pt x="34639" y="612"/>
                  </a:moveTo>
                  <a:cubicBezTo>
                    <a:pt x="43354" y="612"/>
                    <a:pt x="48167" y="7081"/>
                    <a:pt x="49073" y="8428"/>
                  </a:cubicBezTo>
                  <a:lnTo>
                    <a:pt x="31569" y="19623"/>
                  </a:lnTo>
                  <a:cubicBezTo>
                    <a:pt x="29920" y="20672"/>
                    <a:pt x="15497" y="29968"/>
                    <a:pt x="16791" y="33202"/>
                  </a:cubicBezTo>
                  <a:cubicBezTo>
                    <a:pt x="17968" y="36144"/>
                    <a:pt x="33587" y="47880"/>
                    <a:pt x="36170" y="49807"/>
                  </a:cubicBezTo>
                  <a:lnTo>
                    <a:pt x="33327" y="51762"/>
                  </a:lnTo>
                  <a:cubicBezTo>
                    <a:pt x="22780" y="48831"/>
                    <a:pt x="2820" y="42234"/>
                    <a:pt x="1874" y="37981"/>
                  </a:cubicBezTo>
                  <a:cubicBezTo>
                    <a:pt x="715" y="32763"/>
                    <a:pt x="12432" y="16277"/>
                    <a:pt x="17492" y="10997"/>
                  </a:cubicBezTo>
                  <a:cubicBezTo>
                    <a:pt x="21914" y="6382"/>
                    <a:pt x="25121" y="3162"/>
                    <a:pt x="25502" y="2780"/>
                  </a:cubicBezTo>
                  <a:cubicBezTo>
                    <a:pt x="28916" y="1222"/>
                    <a:pt x="31962" y="612"/>
                    <a:pt x="34639" y="612"/>
                  </a:cubicBezTo>
                  <a:close/>
                  <a:moveTo>
                    <a:pt x="34696" y="1"/>
                  </a:moveTo>
                  <a:cubicBezTo>
                    <a:pt x="31944" y="1"/>
                    <a:pt x="28774" y="620"/>
                    <a:pt x="25203" y="2258"/>
                  </a:cubicBezTo>
                  <a:cubicBezTo>
                    <a:pt x="25172" y="2273"/>
                    <a:pt x="25142" y="2294"/>
                    <a:pt x="25117" y="2318"/>
                  </a:cubicBezTo>
                  <a:cubicBezTo>
                    <a:pt x="25083" y="2351"/>
                    <a:pt x="21756" y="5682"/>
                    <a:pt x="17060" y="10583"/>
                  </a:cubicBezTo>
                  <a:cubicBezTo>
                    <a:pt x="12636" y="15197"/>
                    <a:pt x="1" y="32311"/>
                    <a:pt x="1290" y="38111"/>
                  </a:cubicBezTo>
                  <a:cubicBezTo>
                    <a:pt x="2554" y="43797"/>
                    <a:pt x="32047" y="52029"/>
                    <a:pt x="33302" y="52376"/>
                  </a:cubicBezTo>
                  <a:cubicBezTo>
                    <a:pt x="33328" y="52383"/>
                    <a:pt x="33355" y="52387"/>
                    <a:pt x="33382" y="52387"/>
                  </a:cubicBezTo>
                  <a:cubicBezTo>
                    <a:pt x="33442" y="52386"/>
                    <a:pt x="33502" y="52368"/>
                    <a:pt x="33552" y="52334"/>
                  </a:cubicBezTo>
                  <a:lnTo>
                    <a:pt x="36855" y="50063"/>
                  </a:lnTo>
                  <a:cubicBezTo>
                    <a:pt x="37025" y="49946"/>
                    <a:pt x="37029" y="49697"/>
                    <a:pt x="36864" y="49575"/>
                  </a:cubicBezTo>
                  <a:cubicBezTo>
                    <a:pt x="30531" y="44880"/>
                    <a:pt x="18302" y="35367"/>
                    <a:pt x="17347" y="32979"/>
                  </a:cubicBezTo>
                  <a:cubicBezTo>
                    <a:pt x="16511" y="30891"/>
                    <a:pt x="25824" y="23987"/>
                    <a:pt x="31891" y="20127"/>
                  </a:cubicBezTo>
                  <a:lnTo>
                    <a:pt x="49649" y="8770"/>
                  </a:lnTo>
                  <a:cubicBezTo>
                    <a:pt x="49785" y="8683"/>
                    <a:pt x="49828" y="8504"/>
                    <a:pt x="49746" y="8366"/>
                  </a:cubicBezTo>
                  <a:cubicBezTo>
                    <a:pt x="49663" y="8226"/>
                    <a:pt x="47674" y="4918"/>
                    <a:pt x="43641" y="2480"/>
                  </a:cubicBezTo>
                  <a:cubicBezTo>
                    <a:pt x="41484" y="1176"/>
                    <a:pt x="38487" y="1"/>
                    <a:pt x="346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3411650" y="3146900"/>
              <a:ext cx="480100" cy="735100"/>
            </a:xfrm>
            <a:custGeom>
              <a:rect b="b" l="l" r="r" t="t"/>
              <a:pathLst>
                <a:path extrusionOk="0" h="29404" w="19204">
                  <a:moveTo>
                    <a:pt x="12650" y="0"/>
                  </a:moveTo>
                  <a:cubicBezTo>
                    <a:pt x="5880" y="0"/>
                    <a:pt x="5316" y="6670"/>
                    <a:pt x="3097" y="11848"/>
                  </a:cubicBezTo>
                  <a:cubicBezTo>
                    <a:pt x="620" y="17630"/>
                    <a:pt x="0" y="29193"/>
                    <a:pt x="7640" y="29399"/>
                  </a:cubicBezTo>
                  <a:cubicBezTo>
                    <a:pt x="7751" y="29402"/>
                    <a:pt x="7860" y="29404"/>
                    <a:pt x="7968" y="29404"/>
                  </a:cubicBezTo>
                  <a:cubicBezTo>
                    <a:pt x="15369" y="29404"/>
                    <a:pt x="18384" y="22473"/>
                    <a:pt x="18791" y="14739"/>
                  </a:cubicBezTo>
                  <a:cubicBezTo>
                    <a:pt x="19204" y="6892"/>
                    <a:pt x="15281" y="285"/>
                    <a:pt x="15281" y="285"/>
                  </a:cubicBezTo>
                  <a:cubicBezTo>
                    <a:pt x="14311" y="91"/>
                    <a:pt x="13438" y="0"/>
                    <a:pt x="1265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3412775" y="3139425"/>
              <a:ext cx="486450" cy="750075"/>
            </a:xfrm>
            <a:custGeom>
              <a:rect b="b" l="l" r="r" t="t"/>
              <a:pathLst>
                <a:path extrusionOk="0" h="30003" w="19458">
                  <a:moveTo>
                    <a:pt x="12628" y="602"/>
                  </a:moveTo>
                  <a:cubicBezTo>
                    <a:pt x="13356" y="602"/>
                    <a:pt x="14158" y="681"/>
                    <a:pt x="15043" y="851"/>
                  </a:cubicBezTo>
                  <a:cubicBezTo>
                    <a:pt x="15551" y="1759"/>
                    <a:pt x="18822" y="7911"/>
                    <a:pt x="18447" y="15023"/>
                  </a:cubicBezTo>
                  <a:cubicBezTo>
                    <a:pt x="18218" y="19377"/>
                    <a:pt x="16719" y="29403"/>
                    <a:pt x="7909" y="29403"/>
                  </a:cubicBezTo>
                  <a:cubicBezTo>
                    <a:pt x="7808" y="29403"/>
                    <a:pt x="7706" y="29402"/>
                    <a:pt x="7603" y="29400"/>
                  </a:cubicBezTo>
                  <a:cubicBezTo>
                    <a:pt x="5658" y="29346"/>
                    <a:pt x="4158" y="28518"/>
                    <a:pt x="3146" y="26939"/>
                  </a:cubicBezTo>
                  <a:cubicBezTo>
                    <a:pt x="887" y="23409"/>
                    <a:pt x="1481" y="16574"/>
                    <a:pt x="3327" y="12265"/>
                  </a:cubicBezTo>
                  <a:cubicBezTo>
                    <a:pt x="3783" y="11202"/>
                    <a:pt x="4174" y="10066"/>
                    <a:pt x="4550" y="8969"/>
                  </a:cubicBezTo>
                  <a:cubicBezTo>
                    <a:pt x="6023" y="4681"/>
                    <a:pt x="7424" y="602"/>
                    <a:pt x="12628" y="602"/>
                  </a:cubicBezTo>
                  <a:close/>
                  <a:moveTo>
                    <a:pt x="12608" y="1"/>
                  </a:moveTo>
                  <a:cubicBezTo>
                    <a:pt x="6998" y="1"/>
                    <a:pt x="5469" y="4453"/>
                    <a:pt x="3983" y="8775"/>
                  </a:cubicBezTo>
                  <a:cubicBezTo>
                    <a:pt x="3610" y="9861"/>
                    <a:pt x="3224" y="10985"/>
                    <a:pt x="2778" y="12028"/>
                  </a:cubicBezTo>
                  <a:cubicBezTo>
                    <a:pt x="1131" y="15870"/>
                    <a:pt x="0" y="23136"/>
                    <a:pt x="2643" y="27263"/>
                  </a:cubicBezTo>
                  <a:cubicBezTo>
                    <a:pt x="3767" y="29019"/>
                    <a:pt x="5431" y="29940"/>
                    <a:pt x="7588" y="29998"/>
                  </a:cubicBezTo>
                  <a:cubicBezTo>
                    <a:pt x="7697" y="30001"/>
                    <a:pt x="7807" y="30002"/>
                    <a:pt x="7916" y="30002"/>
                  </a:cubicBezTo>
                  <a:cubicBezTo>
                    <a:pt x="14494" y="30002"/>
                    <a:pt x="18543" y="24576"/>
                    <a:pt x="19045" y="15054"/>
                  </a:cubicBezTo>
                  <a:cubicBezTo>
                    <a:pt x="19457" y="7207"/>
                    <a:pt x="15533" y="498"/>
                    <a:pt x="15493" y="432"/>
                  </a:cubicBezTo>
                  <a:cubicBezTo>
                    <a:pt x="15450" y="359"/>
                    <a:pt x="15377" y="307"/>
                    <a:pt x="15295" y="291"/>
                  </a:cubicBezTo>
                  <a:cubicBezTo>
                    <a:pt x="14307" y="93"/>
                    <a:pt x="13415" y="1"/>
                    <a:pt x="126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4"/>
            <p:cNvSpPr/>
            <p:nvPr/>
          </p:nvSpPr>
          <p:spPr>
            <a:xfrm>
              <a:off x="3210325" y="3113350"/>
              <a:ext cx="655600" cy="1104100"/>
            </a:xfrm>
            <a:custGeom>
              <a:rect b="b" l="l" r="r" t="t"/>
              <a:pathLst>
                <a:path extrusionOk="0" h="44164" w="26224">
                  <a:moveTo>
                    <a:pt x="19819" y="0"/>
                  </a:moveTo>
                  <a:cubicBezTo>
                    <a:pt x="17281" y="0"/>
                    <a:pt x="14100" y="1589"/>
                    <a:pt x="12183" y="5550"/>
                  </a:cubicBezTo>
                  <a:cubicBezTo>
                    <a:pt x="12183" y="5550"/>
                    <a:pt x="7846" y="25579"/>
                    <a:pt x="5782" y="29504"/>
                  </a:cubicBezTo>
                  <a:cubicBezTo>
                    <a:pt x="3717" y="33428"/>
                    <a:pt x="0" y="42924"/>
                    <a:pt x="0" y="42924"/>
                  </a:cubicBezTo>
                  <a:lnTo>
                    <a:pt x="4543" y="44163"/>
                  </a:lnTo>
                  <a:cubicBezTo>
                    <a:pt x="4543" y="44163"/>
                    <a:pt x="10945" y="35284"/>
                    <a:pt x="18584" y="25992"/>
                  </a:cubicBezTo>
                  <a:cubicBezTo>
                    <a:pt x="26224" y="16702"/>
                    <a:pt x="24986" y="4311"/>
                    <a:pt x="23334" y="1627"/>
                  </a:cubicBezTo>
                  <a:cubicBezTo>
                    <a:pt x="22704" y="603"/>
                    <a:pt x="21383" y="0"/>
                    <a:pt x="1981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3202575" y="3105850"/>
              <a:ext cx="674750" cy="1119075"/>
            </a:xfrm>
            <a:custGeom>
              <a:rect b="b" l="l" r="r" t="t"/>
              <a:pathLst>
                <a:path extrusionOk="0" h="44763" w="26990">
                  <a:moveTo>
                    <a:pt x="20140" y="598"/>
                  </a:moveTo>
                  <a:cubicBezTo>
                    <a:pt x="21592" y="598"/>
                    <a:pt x="22818" y="1158"/>
                    <a:pt x="23388" y="2083"/>
                  </a:cubicBezTo>
                  <a:cubicBezTo>
                    <a:pt x="24886" y="4517"/>
                    <a:pt x="26342" y="16764"/>
                    <a:pt x="18663" y="26102"/>
                  </a:cubicBezTo>
                  <a:cubicBezTo>
                    <a:pt x="11677" y="34599"/>
                    <a:pt x="5655" y="42849"/>
                    <a:pt x="4732" y="44120"/>
                  </a:cubicBezTo>
                  <a:lnTo>
                    <a:pt x="710" y="43023"/>
                  </a:lnTo>
                  <a:cubicBezTo>
                    <a:pt x="1370" y="41355"/>
                    <a:pt x="4533" y="33408"/>
                    <a:pt x="6356" y="29942"/>
                  </a:cubicBezTo>
                  <a:cubicBezTo>
                    <a:pt x="8394" y="26072"/>
                    <a:pt x="12514" y="7170"/>
                    <a:pt x="12778" y="5948"/>
                  </a:cubicBezTo>
                  <a:cubicBezTo>
                    <a:pt x="14338" y="2747"/>
                    <a:pt x="16973" y="752"/>
                    <a:pt x="19832" y="607"/>
                  </a:cubicBezTo>
                  <a:cubicBezTo>
                    <a:pt x="19935" y="601"/>
                    <a:pt x="20038" y="598"/>
                    <a:pt x="20140" y="598"/>
                  </a:cubicBezTo>
                  <a:close/>
                  <a:moveTo>
                    <a:pt x="20112" y="1"/>
                  </a:moveTo>
                  <a:cubicBezTo>
                    <a:pt x="20009" y="1"/>
                    <a:pt x="19905" y="3"/>
                    <a:pt x="19801" y="8"/>
                  </a:cubicBezTo>
                  <a:cubicBezTo>
                    <a:pt x="16712" y="164"/>
                    <a:pt x="13878" y="2299"/>
                    <a:pt x="12224" y="5719"/>
                  </a:cubicBezTo>
                  <a:cubicBezTo>
                    <a:pt x="12213" y="5740"/>
                    <a:pt x="12206" y="5763"/>
                    <a:pt x="12200" y="5787"/>
                  </a:cubicBezTo>
                  <a:cubicBezTo>
                    <a:pt x="12157" y="5987"/>
                    <a:pt x="7848" y="25821"/>
                    <a:pt x="5827" y="29663"/>
                  </a:cubicBezTo>
                  <a:cubicBezTo>
                    <a:pt x="3778" y="33556"/>
                    <a:pt x="69" y="43020"/>
                    <a:pt x="32" y="43115"/>
                  </a:cubicBezTo>
                  <a:cubicBezTo>
                    <a:pt x="0" y="43194"/>
                    <a:pt x="5" y="43282"/>
                    <a:pt x="43" y="43359"/>
                  </a:cubicBezTo>
                  <a:cubicBezTo>
                    <a:pt x="80" y="43435"/>
                    <a:pt x="149" y="43490"/>
                    <a:pt x="232" y="43513"/>
                  </a:cubicBezTo>
                  <a:lnTo>
                    <a:pt x="4774" y="44753"/>
                  </a:lnTo>
                  <a:cubicBezTo>
                    <a:pt x="4800" y="44760"/>
                    <a:pt x="4826" y="44763"/>
                    <a:pt x="4853" y="44763"/>
                  </a:cubicBezTo>
                  <a:cubicBezTo>
                    <a:pt x="4949" y="44763"/>
                    <a:pt x="5040" y="44717"/>
                    <a:pt x="5096" y="44638"/>
                  </a:cubicBezTo>
                  <a:cubicBezTo>
                    <a:pt x="5160" y="44550"/>
                    <a:pt x="11578" y="35661"/>
                    <a:pt x="19126" y="26482"/>
                  </a:cubicBezTo>
                  <a:cubicBezTo>
                    <a:pt x="26990" y="16917"/>
                    <a:pt x="25448" y="4288"/>
                    <a:pt x="23898" y="1770"/>
                  </a:cubicBezTo>
                  <a:cubicBezTo>
                    <a:pt x="23216" y="659"/>
                    <a:pt x="21777" y="1"/>
                    <a:pt x="2011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3610975" y="3342675"/>
              <a:ext cx="219325" cy="518325"/>
            </a:xfrm>
            <a:custGeom>
              <a:rect b="b" l="l" r="r" t="t"/>
              <a:pathLst>
                <a:path extrusionOk="0" h="20733" w="8773">
                  <a:moveTo>
                    <a:pt x="8442" y="1"/>
                  </a:moveTo>
                  <a:cubicBezTo>
                    <a:pt x="8307" y="1"/>
                    <a:pt x="8184" y="93"/>
                    <a:pt x="8152" y="230"/>
                  </a:cubicBezTo>
                  <a:cubicBezTo>
                    <a:pt x="8118" y="372"/>
                    <a:pt x="4707" y="14480"/>
                    <a:pt x="155" y="20247"/>
                  </a:cubicBezTo>
                  <a:cubicBezTo>
                    <a:pt x="0" y="20444"/>
                    <a:pt x="139" y="20732"/>
                    <a:pt x="390" y="20732"/>
                  </a:cubicBezTo>
                  <a:cubicBezTo>
                    <a:pt x="482" y="20732"/>
                    <a:pt x="568" y="20690"/>
                    <a:pt x="626" y="20618"/>
                  </a:cubicBezTo>
                  <a:cubicBezTo>
                    <a:pt x="5259" y="14749"/>
                    <a:pt x="8595" y="954"/>
                    <a:pt x="8734" y="369"/>
                  </a:cubicBezTo>
                  <a:cubicBezTo>
                    <a:pt x="8773" y="208"/>
                    <a:pt x="8673" y="48"/>
                    <a:pt x="8512" y="9"/>
                  </a:cubicBezTo>
                  <a:cubicBezTo>
                    <a:pt x="8489" y="4"/>
                    <a:pt x="8465" y="1"/>
                    <a:pt x="8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3318700" y="4542650"/>
              <a:ext cx="356250" cy="377100"/>
            </a:xfrm>
            <a:custGeom>
              <a:rect b="b" l="l" r="r" t="t"/>
              <a:pathLst>
                <a:path extrusionOk="0" h="15084" w="14250">
                  <a:moveTo>
                    <a:pt x="8055" y="0"/>
                  </a:moveTo>
                  <a:lnTo>
                    <a:pt x="5371" y="1446"/>
                  </a:lnTo>
                  <a:lnTo>
                    <a:pt x="4751" y="2272"/>
                  </a:lnTo>
                  <a:cubicBezTo>
                    <a:pt x="4751" y="2272"/>
                    <a:pt x="5370" y="5576"/>
                    <a:pt x="4131" y="7846"/>
                  </a:cubicBezTo>
                  <a:cubicBezTo>
                    <a:pt x="2892" y="10118"/>
                    <a:pt x="1" y="14868"/>
                    <a:pt x="2067" y="15074"/>
                  </a:cubicBezTo>
                  <a:cubicBezTo>
                    <a:pt x="2133" y="15080"/>
                    <a:pt x="2199" y="15084"/>
                    <a:pt x="2267" y="15084"/>
                  </a:cubicBezTo>
                  <a:cubicBezTo>
                    <a:pt x="4316" y="15084"/>
                    <a:pt x="7088" y="12104"/>
                    <a:pt x="9087" y="9705"/>
                  </a:cubicBezTo>
                  <a:cubicBezTo>
                    <a:pt x="11153" y="7228"/>
                    <a:pt x="11358" y="4956"/>
                    <a:pt x="12804" y="3097"/>
                  </a:cubicBezTo>
                  <a:cubicBezTo>
                    <a:pt x="14250" y="1239"/>
                    <a:pt x="8055" y="0"/>
                    <a:pt x="805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3333850" y="4535150"/>
              <a:ext cx="319650" cy="392075"/>
            </a:xfrm>
            <a:custGeom>
              <a:rect b="b" l="l" r="r" t="t"/>
              <a:pathLst>
                <a:path extrusionOk="0" h="15683" w="12786">
                  <a:moveTo>
                    <a:pt x="7495" y="616"/>
                  </a:moveTo>
                  <a:cubicBezTo>
                    <a:pt x="9142" y="959"/>
                    <a:pt x="11759" y="1796"/>
                    <a:pt x="12086" y="2675"/>
                  </a:cubicBezTo>
                  <a:cubicBezTo>
                    <a:pt x="12127" y="2784"/>
                    <a:pt x="12160" y="2960"/>
                    <a:pt x="11962" y="3214"/>
                  </a:cubicBezTo>
                  <a:cubicBezTo>
                    <a:pt x="11294" y="4072"/>
                    <a:pt x="10887" y="5003"/>
                    <a:pt x="10456" y="5989"/>
                  </a:cubicBezTo>
                  <a:cubicBezTo>
                    <a:pt x="9921" y="7210"/>
                    <a:pt x="9369" y="8472"/>
                    <a:pt x="8251" y="9814"/>
                  </a:cubicBezTo>
                  <a:cubicBezTo>
                    <a:pt x="7149" y="11137"/>
                    <a:pt x="3850" y="15084"/>
                    <a:pt x="1654" y="15084"/>
                  </a:cubicBezTo>
                  <a:cubicBezTo>
                    <a:pt x="1598" y="15084"/>
                    <a:pt x="1544" y="15081"/>
                    <a:pt x="1490" y="15076"/>
                  </a:cubicBezTo>
                  <a:cubicBezTo>
                    <a:pt x="1239" y="15051"/>
                    <a:pt x="1155" y="14950"/>
                    <a:pt x="1111" y="14864"/>
                  </a:cubicBezTo>
                  <a:cubicBezTo>
                    <a:pt x="635" y="13953"/>
                    <a:pt x="2414" y="10761"/>
                    <a:pt x="3370" y="9046"/>
                  </a:cubicBezTo>
                  <a:cubicBezTo>
                    <a:pt x="3522" y="8774"/>
                    <a:pt x="3663" y="8520"/>
                    <a:pt x="3788" y="8290"/>
                  </a:cubicBezTo>
                  <a:cubicBezTo>
                    <a:pt x="4936" y="6185"/>
                    <a:pt x="4566" y="3304"/>
                    <a:pt x="4462" y="2649"/>
                  </a:cubicBezTo>
                  <a:lnTo>
                    <a:pt x="4964" y="1978"/>
                  </a:lnTo>
                  <a:lnTo>
                    <a:pt x="7495" y="616"/>
                  </a:lnTo>
                  <a:close/>
                  <a:moveTo>
                    <a:pt x="7446" y="1"/>
                  </a:moveTo>
                  <a:cubicBezTo>
                    <a:pt x="7398" y="1"/>
                    <a:pt x="7350" y="13"/>
                    <a:pt x="7307" y="37"/>
                  </a:cubicBezTo>
                  <a:lnTo>
                    <a:pt x="4621" y="1481"/>
                  </a:lnTo>
                  <a:cubicBezTo>
                    <a:pt x="4583" y="1502"/>
                    <a:pt x="4550" y="1531"/>
                    <a:pt x="4524" y="1566"/>
                  </a:cubicBezTo>
                  <a:lnTo>
                    <a:pt x="3905" y="2392"/>
                  </a:lnTo>
                  <a:cubicBezTo>
                    <a:pt x="3854" y="2459"/>
                    <a:pt x="3835" y="2545"/>
                    <a:pt x="3850" y="2627"/>
                  </a:cubicBezTo>
                  <a:cubicBezTo>
                    <a:pt x="3855" y="2659"/>
                    <a:pt x="4433" y="5854"/>
                    <a:pt x="3261" y="8004"/>
                  </a:cubicBezTo>
                  <a:cubicBezTo>
                    <a:pt x="3137" y="8231"/>
                    <a:pt x="2997" y="8483"/>
                    <a:pt x="2846" y="8754"/>
                  </a:cubicBezTo>
                  <a:cubicBezTo>
                    <a:pt x="1264" y="11593"/>
                    <a:pt x="0" y="14033"/>
                    <a:pt x="579" y="15141"/>
                  </a:cubicBezTo>
                  <a:cubicBezTo>
                    <a:pt x="691" y="15356"/>
                    <a:pt x="930" y="15621"/>
                    <a:pt x="1430" y="15671"/>
                  </a:cubicBezTo>
                  <a:cubicBezTo>
                    <a:pt x="1505" y="15679"/>
                    <a:pt x="1581" y="15683"/>
                    <a:pt x="1656" y="15683"/>
                  </a:cubicBezTo>
                  <a:cubicBezTo>
                    <a:pt x="3876" y="15683"/>
                    <a:pt x="6730" y="12574"/>
                    <a:pt x="8711" y="10197"/>
                  </a:cubicBezTo>
                  <a:cubicBezTo>
                    <a:pt x="9884" y="8790"/>
                    <a:pt x="10479" y="7429"/>
                    <a:pt x="11005" y="6229"/>
                  </a:cubicBezTo>
                  <a:cubicBezTo>
                    <a:pt x="11420" y="5279"/>
                    <a:pt x="11814" y="4381"/>
                    <a:pt x="12433" y="3582"/>
                  </a:cubicBezTo>
                  <a:cubicBezTo>
                    <a:pt x="12785" y="3129"/>
                    <a:pt x="12745" y="2726"/>
                    <a:pt x="12647" y="2466"/>
                  </a:cubicBezTo>
                  <a:cubicBezTo>
                    <a:pt x="12088" y="963"/>
                    <a:pt x="7974" y="100"/>
                    <a:pt x="7507" y="7"/>
                  </a:cubicBezTo>
                  <a:cubicBezTo>
                    <a:pt x="7487" y="3"/>
                    <a:pt x="7466" y="1"/>
                    <a:pt x="744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3351525" y="4578425"/>
              <a:ext cx="299650" cy="341325"/>
            </a:xfrm>
            <a:custGeom>
              <a:rect b="b" l="l" r="r" t="t"/>
              <a:pathLst>
                <a:path extrusionOk="0" h="13653" w="11986">
                  <a:moveTo>
                    <a:pt x="10843" y="0"/>
                  </a:moveTo>
                  <a:cubicBezTo>
                    <a:pt x="9597" y="2636"/>
                    <a:pt x="7773" y="6077"/>
                    <a:pt x="5605" y="8894"/>
                  </a:cubicBezTo>
                  <a:cubicBezTo>
                    <a:pt x="3445" y="11704"/>
                    <a:pt x="1454" y="12476"/>
                    <a:pt x="45" y="12575"/>
                  </a:cubicBezTo>
                  <a:cubicBezTo>
                    <a:pt x="0" y="13176"/>
                    <a:pt x="183" y="13586"/>
                    <a:pt x="752" y="13643"/>
                  </a:cubicBezTo>
                  <a:cubicBezTo>
                    <a:pt x="818" y="13649"/>
                    <a:pt x="885" y="13653"/>
                    <a:pt x="953" y="13653"/>
                  </a:cubicBezTo>
                  <a:cubicBezTo>
                    <a:pt x="3001" y="13653"/>
                    <a:pt x="5774" y="10673"/>
                    <a:pt x="7774" y="8274"/>
                  </a:cubicBezTo>
                  <a:cubicBezTo>
                    <a:pt x="9838" y="5797"/>
                    <a:pt x="10045" y="3525"/>
                    <a:pt x="11491" y="1666"/>
                  </a:cubicBezTo>
                  <a:cubicBezTo>
                    <a:pt x="11985" y="1031"/>
                    <a:pt x="11585" y="466"/>
                    <a:pt x="108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43050" y="4570950"/>
              <a:ext cx="309675" cy="356275"/>
            </a:xfrm>
            <a:custGeom>
              <a:rect b="b" l="l" r="r" t="t"/>
              <a:pathLst>
                <a:path extrusionOk="0" h="14251" w="12387">
                  <a:moveTo>
                    <a:pt x="11301" y="747"/>
                  </a:moveTo>
                  <a:cubicBezTo>
                    <a:pt x="11559" y="951"/>
                    <a:pt x="11710" y="1149"/>
                    <a:pt x="11742" y="1330"/>
                  </a:cubicBezTo>
                  <a:cubicBezTo>
                    <a:pt x="11767" y="1473"/>
                    <a:pt x="11718" y="1620"/>
                    <a:pt x="11594" y="1782"/>
                  </a:cubicBezTo>
                  <a:cubicBezTo>
                    <a:pt x="10926" y="2640"/>
                    <a:pt x="10519" y="3571"/>
                    <a:pt x="10088" y="4556"/>
                  </a:cubicBezTo>
                  <a:cubicBezTo>
                    <a:pt x="9553" y="5778"/>
                    <a:pt x="9001" y="7040"/>
                    <a:pt x="7882" y="8382"/>
                  </a:cubicBezTo>
                  <a:cubicBezTo>
                    <a:pt x="6781" y="9705"/>
                    <a:pt x="3508" y="13652"/>
                    <a:pt x="1288" y="13652"/>
                  </a:cubicBezTo>
                  <a:cubicBezTo>
                    <a:pt x="1232" y="13652"/>
                    <a:pt x="1177" y="13649"/>
                    <a:pt x="1122" y="13644"/>
                  </a:cubicBezTo>
                  <a:cubicBezTo>
                    <a:pt x="918" y="13624"/>
                    <a:pt x="707" y="13563"/>
                    <a:pt x="680" y="13145"/>
                  </a:cubicBezTo>
                  <a:lnTo>
                    <a:pt x="681" y="13145"/>
                  </a:lnTo>
                  <a:cubicBezTo>
                    <a:pt x="2056" y="12971"/>
                    <a:pt x="4050" y="12148"/>
                    <a:pt x="6182" y="9375"/>
                  </a:cubicBezTo>
                  <a:cubicBezTo>
                    <a:pt x="8320" y="6596"/>
                    <a:pt x="10122" y="3208"/>
                    <a:pt x="11301" y="747"/>
                  </a:cubicBezTo>
                  <a:close/>
                  <a:moveTo>
                    <a:pt x="11183" y="0"/>
                  </a:moveTo>
                  <a:cubicBezTo>
                    <a:pt x="11072" y="0"/>
                    <a:pt x="10963" y="62"/>
                    <a:pt x="10912" y="171"/>
                  </a:cubicBezTo>
                  <a:cubicBezTo>
                    <a:pt x="9751" y="2625"/>
                    <a:pt x="7907" y="6150"/>
                    <a:pt x="5707" y="9011"/>
                  </a:cubicBezTo>
                  <a:cubicBezTo>
                    <a:pt x="3564" y="11797"/>
                    <a:pt x="1619" y="12487"/>
                    <a:pt x="364" y="12575"/>
                  </a:cubicBezTo>
                  <a:cubicBezTo>
                    <a:pt x="216" y="12585"/>
                    <a:pt x="97" y="12703"/>
                    <a:pt x="86" y="12851"/>
                  </a:cubicBezTo>
                  <a:cubicBezTo>
                    <a:pt x="1" y="13967"/>
                    <a:pt x="660" y="14200"/>
                    <a:pt x="1062" y="14239"/>
                  </a:cubicBezTo>
                  <a:cubicBezTo>
                    <a:pt x="1137" y="14247"/>
                    <a:pt x="1213" y="14251"/>
                    <a:pt x="1288" y="14251"/>
                  </a:cubicBezTo>
                  <a:cubicBezTo>
                    <a:pt x="3508" y="14251"/>
                    <a:pt x="6362" y="11142"/>
                    <a:pt x="8343" y="8765"/>
                  </a:cubicBezTo>
                  <a:cubicBezTo>
                    <a:pt x="9515" y="7358"/>
                    <a:pt x="10111" y="5997"/>
                    <a:pt x="10636" y="4796"/>
                  </a:cubicBezTo>
                  <a:cubicBezTo>
                    <a:pt x="11052" y="3847"/>
                    <a:pt x="11444" y="2947"/>
                    <a:pt x="12065" y="2150"/>
                  </a:cubicBezTo>
                  <a:cubicBezTo>
                    <a:pt x="12297" y="1851"/>
                    <a:pt x="12387" y="1541"/>
                    <a:pt x="12331" y="1226"/>
                  </a:cubicBezTo>
                  <a:cubicBezTo>
                    <a:pt x="12258" y="804"/>
                    <a:pt x="11933" y="418"/>
                    <a:pt x="11341" y="46"/>
                  </a:cubicBezTo>
                  <a:cubicBezTo>
                    <a:pt x="11292" y="15"/>
                    <a:pt x="11237" y="0"/>
                    <a:pt x="1118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2931550" y="4089825"/>
              <a:ext cx="392350" cy="329600"/>
            </a:xfrm>
            <a:custGeom>
              <a:rect b="b" l="l" r="r" t="t"/>
              <a:pathLst>
                <a:path extrusionOk="0" h="13184" w="15694">
                  <a:moveTo>
                    <a:pt x="999" y="0"/>
                  </a:moveTo>
                  <a:cubicBezTo>
                    <a:pt x="204" y="0"/>
                    <a:pt x="1" y="909"/>
                    <a:pt x="1" y="3039"/>
                  </a:cubicBezTo>
                  <a:cubicBezTo>
                    <a:pt x="1" y="6756"/>
                    <a:pt x="4544" y="8614"/>
                    <a:pt x="7021" y="10473"/>
                  </a:cubicBezTo>
                  <a:cubicBezTo>
                    <a:pt x="9290" y="12174"/>
                    <a:pt x="10694" y="13183"/>
                    <a:pt x="12341" y="13183"/>
                  </a:cubicBezTo>
                  <a:cubicBezTo>
                    <a:pt x="12492" y="13183"/>
                    <a:pt x="12646" y="13175"/>
                    <a:pt x="12803" y="13157"/>
                  </a:cubicBezTo>
                  <a:cubicBezTo>
                    <a:pt x="14661" y="12950"/>
                    <a:pt x="15694" y="5104"/>
                    <a:pt x="15694" y="5104"/>
                  </a:cubicBezTo>
                  <a:cubicBezTo>
                    <a:pt x="15694" y="5104"/>
                    <a:pt x="14977" y="3670"/>
                    <a:pt x="12706" y="3670"/>
                  </a:cubicBezTo>
                  <a:cubicBezTo>
                    <a:pt x="12252" y="3670"/>
                    <a:pt x="11736" y="3728"/>
                    <a:pt x="11151" y="3865"/>
                  </a:cubicBezTo>
                  <a:cubicBezTo>
                    <a:pt x="11151" y="3865"/>
                    <a:pt x="7228" y="3451"/>
                    <a:pt x="3924" y="1387"/>
                  </a:cubicBezTo>
                  <a:cubicBezTo>
                    <a:pt x="2513" y="505"/>
                    <a:pt x="1592" y="0"/>
                    <a:pt x="99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2924075" y="4082300"/>
              <a:ext cx="407450" cy="344625"/>
            </a:xfrm>
            <a:custGeom>
              <a:rect b="b" l="l" r="r" t="t"/>
              <a:pathLst>
                <a:path extrusionOk="0" h="13785" w="16298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7389" y="4019"/>
                    <a:pt x="11255" y="4447"/>
                    <a:pt x="11418" y="4464"/>
                  </a:cubicBezTo>
                  <a:cubicBezTo>
                    <a:pt x="11429" y="4465"/>
                    <a:pt x="11439" y="4465"/>
                    <a:pt x="11449" y="4465"/>
                  </a:cubicBezTo>
                  <a:cubicBezTo>
                    <a:pt x="11472" y="4465"/>
                    <a:pt x="11496" y="4463"/>
                    <a:pt x="11518" y="4457"/>
                  </a:cubicBezTo>
                  <a:cubicBezTo>
                    <a:pt x="12083" y="4325"/>
                    <a:pt x="12578" y="4270"/>
                    <a:pt x="13011" y="4270"/>
                  </a:cubicBezTo>
                  <a:cubicBezTo>
                    <a:pt x="14787" y="4270"/>
                    <a:pt x="15508" y="5194"/>
                    <a:pt x="15683" y="5467"/>
                  </a:cubicBezTo>
                  <a:cubicBezTo>
                    <a:pt x="15257" y="8622"/>
                    <a:pt x="14177" y="13037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4" y="13185"/>
                    <a:pt x="9765" y="12234"/>
                    <a:pt x="7500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0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4" y="651"/>
                  </a:cubicBezTo>
                  <a:cubicBezTo>
                    <a:pt x="1136" y="618"/>
                    <a:pt x="1209" y="602"/>
                    <a:pt x="1297" y="602"/>
                  </a:cubicBezTo>
                  <a:close/>
                  <a:moveTo>
                    <a:pt x="1297" y="1"/>
                  </a:moveTo>
                  <a:cubicBezTo>
                    <a:pt x="1106" y="1"/>
                    <a:pt x="938" y="42"/>
                    <a:pt x="785" y="127"/>
                  </a:cubicBezTo>
                  <a:cubicBezTo>
                    <a:pt x="129" y="491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6" y="13775"/>
                    <a:pt x="13136" y="13756"/>
                  </a:cubicBezTo>
                  <a:cubicBezTo>
                    <a:pt x="15125" y="13535"/>
                    <a:pt x="16112" y="6793"/>
                    <a:pt x="16289" y="5445"/>
                  </a:cubicBezTo>
                  <a:cubicBezTo>
                    <a:pt x="16297" y="5385"/>
                    <a:pt x="16287" y="5325"/>
                    <a:pt x="16261" y="5272"/>
                  </a:cubicBezTo>
                  <a:cubicBezTo>
                    <a:pt x="16222" y="5193"/>
                    <a:pt x="15428" y="3670"/>
                    <a:pt x="13020" y="3670"/>
                  </a:cubicBezTo>
                  <a:cubicBezTo>
                    <a:pt x="12554" y="3670"/>
                    <a:pt x="12027" y="3727"/>
                    <a:pt x="11433" y="3863"/>
                  </a:cubicBezTo>
                  <a:cubicBezTo>
                    <a:pt x="10977" y="3807"/>
                    <a:pt x="7395" y="3318"/>
                    <a:pt x="4382" y="1435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2931550" y="4089825"/>
              <a:ext cx="318850" cy="329500"/>
            </a:xfrm>
            <a:custGeom>
              <a:rect b="b" l="l" r="r" t="t"/>
              <a:pathLst>
                <a:path extrusionOk="0" h="13180" w="12754">
                  <a:moveTo>
                    <a:pt x="999" y="0"/>
                  </a:moveTo>
                  <a:cubicBezTo>
                    <a:pt x="204" y="0"/>
                    <a:pt x="1" y="910"/>
                    <a:pt x="1" y="3040"/>
                  </a:cubicBezTo>
                  <a:cubicBezTo>
                    <a:pt x="1" y="6757"/>
                    <a:pt x="4544" y="8614"/>
                    <a:pt x="7021" y="10473"/>
                  </a:cubicBezTo>
                  <a:cubicBezTo>
                    <a:pt x="9289" y="12173"/>
                    <a:pt x="10692" y="13179"/>
                    <a:pt x="12338" y="13179"/>
                  </a:cubicBezTo>
                  <a:cubicBezTo>
                    <a:pt x="12475" y="13179"/>
                    <a:pt x="12613" y="13172"/>
                    <a:pt x="12754" y="13158"/>
                  </a:cubicBezTo>
                  <a:cubicBezTo>
                    <a:pt x="8422" y="10401"/>
                    <a:pt x="7946" y="5984"/>
                    <a:pt x="3924" y="1388"/>
                  </a:cubicBezTo>
                  <a:cubicBezTo>
                    <a:pt x="2513" y="506"/>
                    <a:pt x="1592" y="0"/>
                    <a:pt x="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924075" y="4082300"/>
              <a:ext cx="334375" cy="344550"/>
            </a:xfrm>
            <a:custGeom>
              <a:rect b="b" l="l" r="r" t="t"/>
              <a:pathLst>
                <a:path extrusionOk="0" h="13782" w="13375">
                  <a:moveTo>
                    <a:pt x="1297" y="602"/>
                  </a:moveTo>
                  <a:cubicBezTo>
                    <a:pt x="1858" y="602"/>
                    <a:pt x="2942" y="1242"/>
                    <a:pt x="4027" y="1920"/>
                  </a:cubicBezTo>
                  <a:cubicBezTo>
                    <a:pt x="5673" y="3809"/>
                    <a:pt x="6699" y="5637"/>
                    <a:pt x="7691" y="7405"/>
                  </a:cubicBezTo>
                  <a:cubicBezTo>
                    <a:pt x="8887" y="9535"/>
                    <a:pt x="10024" y="11560"/>
                    <a:pt x="12072" y="13138"/>
                  </a:cubicBezTo>
                  <a:cubicBezTo>
                    <a:pt x="10758" y="12935"/>
                    <a:pt x="9487" y="12025"/>
                    <a:pt x="7500" y="10535"/>
                  </a:cubicBezTo>
                  <a:cubicBezTo>
                    <a:pt x="6953" y="10126"/>
                    <a:pt x="6319" y="9723"/>
                    <a:pt x="5647" y="9295"/>
                  </a:cubicBezTo>
                  <a:cubicBezTo>
                    <a:pt x="3281" y="7792"/>
                    <a:pt x="599" y="6088"/>
                    <a:pt x="599" y="3342"/>
                  </a:cubicBezTo>
                  <a:cubicBezTo>
                    <a:pt x="599" y="2142"/>
                    <a:pt x="656" y="884"/>
                    <a:pt x="1076" y="651"/>
                  </a:cubicBezTo>
                  <a:cubicBezTo>
                    <a:pt x="1136" y="618"/>
                    <a:pt x="1210" y="603"/>
                    <a:pt x="1297" y="603"/>
                  </a:cubicBezTo>
                  <a:lnTo>
                    <a:pt x="1297" y="602"/>
                  </a:lnTo>
                  <a:close/>
                  <a:moveTo>
                    <a:pt x="1297" y="1"/>
                  </a:moveTo>
                  <a:cubicBezTo>
                    <a:pt x="1107" y="1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8" y="10221"/>
                    <a:pt x="6614" y="10619"/>
                    <a:pt x="7141" y="11015"/>
                  </a:cubicBezTo>
                  <a:cubicBezTo>
                    <a:pt x="9513" y="12793"/>
                    <a:pt x="10917" y="13782"/>
                    <a:pt x="12624" y="13782"/>
                  </a:cubicBezTo>
                  <a:cubicBezTo>
                    <a:pt x="12777" y="13781"/>
                    <a:pt x="12930" y="13773"/>
                    <a:pt x="13082" y="13758"/>
                  </a:cubicBezTo>
                  <a:cubicBezTo>
                    <a:pt x="13210" y="13746"/>
                    <a:pt x="13314" y="13654"/>
                    <a:pt x="13345" y="13530"/>
                  </a:cubicBezTo>
                  <a:cubicBezTo>
                    <a:pt x="13374" y="13405"/>
                    <a:pt x="13321" y="13276"/>
                    <a:pt x="13214" y="13207"/>
                  </a:cubicBezTo>
                  <a:cubicBezTo>
                    <a:pt x="10759" y="11644"/>
                    <a:pt x="9579" y="9543"/>
                    <a:pt x="8214" y="7111"/>
                  </a:cubicBezTo>
                  <a:cubicBezTo>
                    <a:pt x="7248" y="5389"/>
                    <a:pt x="6152" y="3439"/>
                    <a:pt x="4449" y="1492"/>
                  </a:cubicBezTo>
                  <a:cubicBezTo>
                    <a:pt x="4430" y="1470"/>
                    <a:pt x="4407" y="1450"/>
                    <a:pt x="4382" y="1436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2924075" y="4082300"/>
              <a:ext cx="366500" cy="344625"/>
            </a:xfrm>
            <a:custGeom>
              <a:rect b="b" l="l" r="r" t="t"/>
              <a:pathLst>
                <a:path extrusionOk="0" h="13785" w="14660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4783" y="2390"/>
                    <a:pt x="5588" y="2798"/>
                    <a:pt x="6461" y="3153"/>
                  </a:cubicBezTo>
                  <a:cubicBezTo>
                    <a:pt x="7748" y="4953"/>
                    <a:pt x="9392" y="7372"/>
                    <a:pt x="10040" y="8830"/>
                  </a:cubicBezTo>
                  <a:cubicBezTo>
                    <a:pt x="10801" y="10541"/>
                    <a:pt x="12093" y="11722"/>
                    <a:pt x="13883" y="12344"/>
                  </a:cubicBezTo>
                  <a:cubicBezTo>
                    <a:pt x="13602" y="12846"/>
                    <a:pt x="13318" y="13133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5" y="13185"/>
                    <a:pt x="9765" y="12234"/>
                    <a:pt x="7501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1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6" y="651"/>
                  </a:cubicBezTo>
                  <a:cubicBezTo>
                    <a:pt x="1136" y="617"/>
                    <a:pt x="1210" y="602"/>
                    <a:pt x="1297" y="602"/>
                  </a:cubicBezTo>
                  <a:close/>
                  <a:moveTo>
                    <a:pt x="1297" y="0"/>
                  </a:moveTo>
                  <a:cubicBezTo>
                    <a:pt x="1107" y="0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5" y="13775"/>
                    <a:pt x="13134" y="13756"/>
                  </a:cubicBezTo>
                  <a:cubicBezTo>
                    <a:pt x="13665" y="13696"/>
                    <a:pt x="14138" y="13220"/>
                    <a:pt x="14580" y="12297"/>
                  </a:cubicBezTo>
                  <a:cubicBezTo>
                    <a:pt x="14659" y="12130"/>
                    <a:pt x="14572" y="11933"/>
                    <a:pt x="14396" y="11880"/>
                  </a:cubicBezTo>
                  <a:cubicBezTo>
                    <a:pt x="12578" y="11338"/>
                    <a:pt x="11331" y="10261"/>
                    <a:pt x="10588" y="8587"/>
                  </a:cubicBezTo>
                  <a:cubicBezTo>
                    <a:pt x="9910" y="7063"/>
                    <a:pt x="8207" y="4563"/>
                    <a:pt x="6897" y="2734"/>
                  </a:cubicBezTo>
                  <a:cubicBezTo>
                    <a:pt x="6864" y="2688"/>
                    <a:pt x="6819" y="2652"/>
                    <a:pt x="6766" y="2630"/>
                  </a:cubicBezTo>
                  <a:cubicBezTo>
                    <a:pt x="5893" y="2281"/>
                    <a:pt x="5091" y="1878"/>
                    <a:pt x="4382" y="1435"/>
                  </a:cubicBezTo>
                  <a:cubicBezTo>
                    <a:pt x="2881" y="496"/>
                    <a:pt x="1955" y="0"/>
                    <a:pt x="1297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641725" y="2530025"/>
              <a:ext cx="2200" cy="22375"/>
            </a:xfrm>
            <a:custGeom>
              <a:rect b="b" l="l" r="r" t="t"/>
              <a:pathLst>
                <a:path extrusionOk="0" fill="none" h="895" w="88">
                  <a:moveTo>
                    <a:pt x="1" y="894"/>
                  </a:moveTo>
                  <a:cubicBezTo>
                    <a:pt x="28" y="596"/>
                    <a:pt x="57" y="298"/>
                    <a:pt x="88" y="1"/>
                  </a:cubicBezTo>
                </a:path>
              </a:pathLst>
            </a:custGeom>
            <a:noFill/>
            <a:ln cap="flat" cmpd="sng" w="375">
              <a:solidFill>
                <a:srgbClr val="263238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1648925" y="567750"/>
              <a:ext cx="4341600" cy="1917900"/>
            </a:xfrm>
            <a:custGeom>
              <a:rect b="b" l="l" r="r" t="t"/>
              <a:pathLst>
                <a:path extrusionOk="0" fill="none" h="76716" w="173664">
                  <a:moveTo>
                    <a:pt x="0" y="76716"/>
                  </a:moveTo>
                  <a:cubicBezTo>
                    <a:pt x="5326" y="33478"/>
                    <a:pt x="42187" y="1"/>
                    <a:pt x="86866" y="1"/>
                  </a:cubicBezTo>
                  <a:cubicBezTo>
                    <a:pt x="131359" y="1"/>
                    <a:pt x="168099" y="33200"/>
                    <a:pt x="173663" y="76178"/>
                  </a:cubicBezTo>
                </a:path>
              </a:pathLst>
            </a:custGeom>
            <a:noFill/>
            <a:ln cap="flat" cmpd="sng" w="9525">
              <a:solidFill>
                <a:srgbClr val="1F1C51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5993250" y="2494375"/>
              <a:ext cx="2550" cy="22325"/>
            </a:xfrm>
            <a:custGeom>
              <a:rect b="b" l="l" r="r" t="t"/>
              <a:pathLst>
                <a:path extrusionOk="0" fill="none" h="893" w="102">
                  <a:moveTo>
                    <a:pt x="1" y="0"/>
                  </a:moveTo>
                  <a:cubicBezTo>
                    <a:pt x="36" y="298"/>
                    <a:pt x="70" y="595"/>
                    <a:pt x="102" y="893"/>
                  </a:cubicBezTo>
                </a:path>
              </a:pathLst>
            </a:custGeom>
            <a:noFill/>
            <a:ln cap="flat" cmpd="sng" w="375">
              <a:solidFill>
                <a:srgbClr val="263238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1744250" y="1034900"/>
              <a:ext cx="898250" cy="720150"/>
            </a:xfrm>
            <a:custGeom>
              <a:rect b="b" l="l" r="r" t="t"/>
              <a:pathLst>
                <a:path extrusionOk="0" h="28806" w="35930">
                  <a:moveTo>
                    <a:pt x="7744" y="0"/>
                  </a:moveTo>
                  <a:lnTo>
                    <a:pt x="0" y="24160"/>
                  </a:lnTo>
                  <a:lnTo>
                    <a:pt x="30663" y="28806"/>
                  </a:lnTo>
                  <a:lnTo>
                    <a:pt x="35929" y="6505"/>
                  </a:lnTo>
                  <a:cubicBezTo>
                    <a:pt x="35929" y="6505"/>
                    <a:pt x="17345" y="5266"/>
                    <a:pt x="774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2735400" y="508350"/>
              <a:ext cx="1076350" cy="549800"/>
            </a:xfrm>
            <a:custGeom>
              <a:rect b="b" l="l" r="r" t="t"/>
              <a:pathLst>
                <a:path extrusionOk="0" h="21992" w="43054">
                  <a:moveTo>
                    <a:pt x="25089" y="1"/>
                  </a:moveTo>
                  <a:cubicBezTo>
                    <a:pt x="17749" y="4966"/>
                    <a:pt x="8453" y="5718"/>
                    <a:pt x="3494" y="5718"/>
                  </a:cubicBezTo>
                  <a:cubicBezTo>
                    <a:pt x="1337" y="5718"/>
                    <a:pt x="1" y="5576"/>
                    <a:pt x="0" y="5576"/>
                  </a:cubicBezTo>
                  <a:lnTo>
                    <a:pt x="0" y="5576"/>
                  </a:lnTo>
                  <a:cubicBezTo>
                    <a:pt x="7434" y="13009"/>
                    <a:pt x="27257" y="21992"/>
                    <a:pt x="27257" y="21992"/>
                  </a:cubicBezTo>
                  <a:cubicBezTo>
                    <a:pt x="35310" y="19513"/>
                    <a:pt x="43054" y="11151"/>
                    <a:pt x="43054" y="11151"/>
                  </a:cubicBezTo>
                  <a:cubicBezTo>
                    <a:pt x="38098" y="10222"/>
                    <a:pt x="25089" y="1"/>
                    <a:pt x="2508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2735400" y="561750"/>
              <a:ext cx="305075" cy="299325"/>
            </a:xfrm>
            <a:custGeom>
              <a:rect b="b" l="l" r="r" t="t"/>
              <a:pathLst>
                <a:path extrusionOk="0" h="11973" w="12203">
                  <a:moveTo>
                    <a:pt x="7223" y="1"/>
                  </a:moveTo>
                  <a:cubicBezTo>
                    <a:pt x="2577" y="1239"/>
                    <a:pt x="0" y="3440"/>
                    <a:pt x="0" y="3440"/>
                  </a:cubicBezTo>
                  <a:cubicBezTo>
                    <a:pt x="3189" y="7118"/>
                    <a:pt x="12203" y="11972"/>
                    <a:pt x="12203" y="11972"/>
                  </a:cubicBezTo>
                  <a:cubicBezTo>
                    <a:pt x="7223" y="6321"/>
                    <a:pt x="7223" y="1"/>
                    <a:pt x="7223" y="1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4159375" y="785825"/>
              <a:ext cx="400000" cy="260550"/>
            </a:xfrm>
            <a:custGeom>
              <a:rect b="b" l="l" r="r" t="t"/>
              <a:pathLst>
                <a:path extrusionOk="0" h="10422" w="16000">
                  <a:moveTo>
                    <a:pt x="16000" y="0"/>
                  </a:moveTo>
                  <a:cubicBezTo>
                    <a:pt x="15999" y="0"/>
                    <a:pt x="2372" y="1858"/>
                    <a:pt x="513" y="4646"/>
                  </a:cubicBezTo>
                  <a:cubicBezTo>
                    <a:pt x="513" y="4646"/>
                    <a:pt x="1" y="6198"/>
                    <a:pt x="3095" y="8776"/>
                  </a:cubicBezTo>
                  <a:cubicBezTo>
                    <a:pt x="4504" y="9951"/>
                    <a:pt x="7675" y="10421"/>
                    <a:pt x="7675" y="10421"/>
                  </a:cubicBezTo>
                  <a:lnTo>
                    <a:pt x="16000" y="0"/>
                  </a:ln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4172200" y="545525"/>
              <a:ext cx="882725" cy="449375"/>
            </a:xfrm>
            <a:custGeom>
              <a:rect b="b" l="l" r="r" t="t"/>
              <a:pathLst>
                <a:path extrusionOk="0" h="17975" w="35309">
                  <a:moveTo>
                    <a:pt x="19445" y="1"/>
                  </a:moveTo>
                  <a:cubicBezTo>
                    <a:pt x="19262" y="1"/>
                    <a:pt x="19077" y="4"/>
                    <a:pt x="18893" y="11"/>
                  </a:cubicBezTo>
                  <a:cubicBezTo>
                    <a:pt x="10221" y="319"/>
                    <a:pt x="619" y="11780"/>
                    <a:pt x="0" y="14258"/>
                  </a:cubicBezTo>
                  <a:cubicBezTo>
                    <a:pt x="0" y="14258"/>
                    <a:pt x="5762" y="12063"/>
                    <a:pt x="12895" y="12063"/>
                  </a:cubicBezTo>
                  <a:cubicBezTo>
                    <a:pt x="13341" y="12063"/>
                    <a:pt x="13792" y="12072"/>
                    <a:pt x="14248" y="12090"/>
                  </a:cubicBezTo>
                  <a:cubicBezTo>
                    <a:pt x="21991" y="12400"/>
                    <a:pt x="26327" y="17974"/>
                    <a:pt x="26327" y="17974"/>
                  </a:cubicBezTo>
                  <a:lnTo>
                    <a:pt x="35309" y="6824"/>
                  </a:lnTo>
                  <a:cubicBezTo>
                    <a:pt x="35309" y="6824"/>
                    <a:pt x="27892" y="1"/>
                    <a:pt x="1944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5033625" y="1051000"/>
              <a:ext cx="913725" cy="820825"/>
            </a:xfrm>
            <a:custGeom>
              <a:rect b="b" l="l" r="r" t="t"/>
              <a:pathLst>
                <a:path extrusionOk="0" h="32833" w="36549">
                  <a:moveTo>
                    <a:pt x="17758" y="1"/>
                  </a:moveTo>
                  <a:cubicBezTo>
                    <a:pt x="17758" y="1"/>
                    <a:pt x="12183" y="14662"/>
                    <a:pt x="0" y="16726"/>
                  </a:cubicBezTo>
                  <a:cubicBezTo>
                    <a:pt x="0" y="16726"/>
                    <a:pt x="12183" y="31181"/>
                    <a:pt x="18998" y="32832"/>
                  </a:cubicBezTo>
                  <a:cubicBezTo>
                    <a:pt x="18998" y="32832"/>
                    <a:pt x="32833" y="26638"/>
                    <a:pt x="36549" y="20029"/>
                  </a:cubicBezTo>
                  <a:lnTo>
                    <a:pt x="36549" y="20029"/>
                  </a:lnTo>
                  <a:cubicBezTo>
                    <a:pt x="36549" y="20029"/>
                    <a:pt x="36549" y="20029"/>
                    <a:pt x="36549" y="20029"/>
                  </a:cubicBezTo>
                  <a:cubicBezTo>
                    <a:pt x="36547" y="20029"/>
                    <a:pt x="24365" y="13008"/>
                    <a:pt x="1775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1362300" y="2344800"/>
              <a:ext cx="927700" cy="573400"/>
            </a:xfrm>
            <a:custGeom>
              <a:rect b="b" l="l" r="r" t="t"/>
              <a:pathLst>
                <a:path extrusionOk="0" h="22936" w="37108">
                  <a:moveTo>
                    <a:pt x="773" y="0"/>
                  </a:moveTo>
                  <a:lnTo>
                    <a:pt x="0" y="22936"/>
                  </a:lnTo>
                  <a:lnTo>
                    <a:pt x="31696" y="22936"/>
                  </a:lnTo>
                  <a:lnTo>
                    <a:pt x="37108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1480700" y="2132325"/>
              <a:ext cx="730850" cy="727700"/>
            </a:xfrm>
            <a:custGeom>
              <a:rect b="b" l="l" r="r" t="t"/>
              <a:pathLst>
                <a:path extrusionOk="0" h="29108" w="29234">
                  <a:moveTo>
                    <a:pt x="117" y="0"/>
                  </a:moveTo>
                  <a:lnTo>
                    <a:pt x="1" y="26346"/>
                  </a:lnTo>
                  <a:lnTo>
                    <a:pt x="27186" y="29108"/>
                  </a:lnTo>
                  <a:lnTo>
                    <a:pt x="29234" y="1094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1259200" y="2235897"/>
              <a:ext cx="895500" cy="689350"/>
            </a:xfrm>
            <a:custGeom>
              <a:rect b="b" l="l" r="r" t="t"/>
              <a:pathLst>
                <a:path extrusionOk="0" h="27574" w="35820">
                  <a:moveTo>
                    <a:pt x="15204" y="0"/>
                  </a:moveTo>
                  <a:lnTo>
                    <a:pt x="1" y="516"/>
                  </a:lnTo>
                  <a:lnTo>
                    <a:pt x="4124" y="27574"/>
                  </a:lnTo>
                  <a:lnTo>
                    <a:pt x="35820" y="27574"/>
                  </a:lnTo>
                  <a:lnTo>
                    <a:pt x="33759" y="3093"/>
                  </a:lnTo>
                  <a:lnTo>
                    <a:pt x="16751" y="3093"/>
                  </a:lnTo>
                  <a:lnTo>
                    <a:pt x="15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5431450" y="2344800"/>
              <a:ext cx="927700" cy="573400"/>
            </a:xfrm>
            <a:custGeom>
              <a:rect b="b" l="l" r="r" t="t"/>
              <a:pathLst>
                <a:path extrusionOk="0" h="22936" w="37108">
                  <a:moveTo>
                    <a:pt x="0" y="0"/>
                  </a:moveTo>
                  <a:lnTo>
                    <a:pt x="5412" y="22936"/>
                  </a:lnTo>
                  <a:lnTo>
                    <a:pt x="37108" y="22936"/>
                  </a:lnTo>
                  <a:lnTo>
                    <a:pt x="36335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5566725" y="2235897"/>
              <a:ext cx="895500" cy="689350"/>
            </a:xfrm>
            <a:custGeom>
              <a:rect b="b" l="l" r="r" t="t"/>
              <a:pathLst>
                <a:path extrusionOk="0" h="27574" w="35820">
                  <a:moveTo>
                    <a:pt x="20616" y="0"/>
                  </a:moveTo>
                  <a:lnTo>
                    <a:pt x="19070" y="3093"/>
                  </a:lnTo>
                  <a:lnTo>
                    <a:pt x="2062" y="3093"/>
                  </a:lnTo>
                  <a:lnTo>
                    <a:pt x="1" y="27574"/>
                  </a:lnTo>
                  <a:lnTo>
                    <a:pt x="31697" y="27574"/>
                  </a:lnTo>
                  <a:lnTo>
                    <a:pt x="35820" y="516"/>
                  </a:lnTo>
                  <a:lnTo>
                    <a:pt x="2061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4"/>
          <p:cNvSpPr txBox="1"/>
          <p:nvPr/>
        </p:nvSpPr>
        <p:spPr>
          <a:xfrm>
            <a:off x="581066" y="1274013"/>
            <a:ext cx="18084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Smart Mailbox</a:t>
            </a:r>
            <a:endParaRPr sz="1800">
              <a:solidFill>
                <a:srgbClr val="1F1C5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9" name="Google Shape;189;p14"/>
          <p:cNvSpPr txBox="1"/>
          <p:nvPr/>
        </p:nvSpPr>
        <p:spPr>
          <a:xfrm>
            <a:off x="7074641" y="1004163"/>
            <a:ext cx="18084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 controlling interface</a:t>
            </a:r>
            <a:endParaRPr sz="1800">
              <a:solidFill>
                <a:srgbClr val="1F1C5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0" name="Google Shape;190;p14"/>
          <p:cNvSpPr txBox="1"/>
          <p:nvPr/>
        </p:nvSpPr>
        <p:spPr>
          <a:xfrm>
            <a:off x="616175" y="3441838"/>
            <a:ext cx="17382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Control unit with intercom</a:t>
            </a:r>
            <a:endParaRPr sz="1800">
              <a:solidFill>
                <a:srgbClr val="1F1C5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91" name="Google Shape;191;p14"/>
          <p:cNvCxnSpPr>
            <a:stCxn id="190" idx="3"/>
          </p:cNvCxnSpPr>
          <p:nvPr/>
        </p:nvCxnSpPr>
        <p:spPr>
          <a:xfrm flipH="1" rot="10800000">
            <a:off x="2354375" y="2718838"/>
            <a:ext cx="860400" cy="1377000"/>
          </a:xfrm>
          <a:prstGeom prst="bentConnector2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92" name="Google Shape;192;p14"/>
          <p:cNvCxnSpPr>
            <a:stCxn id="188" idx="3"/>
          </p:cNvCxnSpPr>
          <p:nvPr/>
        </p:nvCxnSpPr>
        <p:spPr>
          <a:xfrm flipH="1" rot="10800000">
            <a:off x="2389466" y="1542963"/>
            <a:ext cx="1912500" cy="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93" name="Google Shape;193;p14"/>
          <p:cNvCxnSpPr>
            <a:endCxn id="189" idx="1"/>
          </p:cNvCxnSpPr>
          <p:nvPr/>
        </p:nvCxnSpPr>
        <p:spPr>
          <a:xfrm flipH="1" rot="10800000">
            <a:off x="5862641" y="1274013"/>
            <a:ext cx="1212000" cy="757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94" name="Google Shape;194;p14"/>
          <p:cNvSpPr txBox="1"/>
          <p:nvPr/>
        </p:nvSpPr>
        <p:spPr>
          <a:xfrm>
            <a:off x="6930966" y="3281775"/>
            <a:ext cx="18084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Web interface</a:t>
            </a:r>
            <a:endParaRPr sz="1800">
              <a:solidFill>
                <a:srgbClr val="1F1C5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95" name="Google Shape;195;p14"/>
          <p:cNvCxnSpPr>
            <a:stCxn id="194" idx="1"/>
          </p:cNvCxnSpPr>
          <p:nvPr/>
        </p:nvCxnSpPr>
        <p:spPr>
          <a:xfrm rot="10800000">
            <a:off x="6061866" y="2672925"/>
            <a:ext cx="869100" cy="878700"/>
          </a:xfrm>
          <a:prstGeom prst="bentConnector2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1223" y="875650"/>
            <a:ext cx="5701550" cy="403117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5"/>
          <p:cNvSpPr txBox="1"/>
          <p:nvPr>
            <p:ph idx="4294967295"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the System</a:t>
            </a:r>
            <a:endParaRPr/>
          </a:p>
        </p:txBody>
      </p:sp>
      <p:sp>
        <p:nvSpPr>
          <p:cNvPr id="202" name="Google Shape;202;p15"/>
          <p:cNvSpPr txBox="1"/>
          <p:nvPr>
            <p:ph idx="12" type="sldNum"/>
          </p:nvPr>
        </p:nvSpPr>
        <p:spPr>
          <a:xfrm>
            <a:off x="8493839" y="4749850"/>
            <a:ext cx="65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/>
          <p:nvPr>
            <p:ph type="title"/>
          </p:nvPr>
        </p:nvSpPr>
        <p:spPr>
          <a:xfrm>
            <a:off x="556400" y="334007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/>
              <a:t>Main Features of the System</a:t>
            </a:r>
            <a:endParaRPr b="1" sz="2900"/>
          </a:p>
        </p:txBody>
      </p:sp>
      <p:sp>
        <p:nvSpPr>
          <p:cNvPr id="208" name="Google Shape;208;p16"/>
          <p:cNvSpPr txBox="1"/>
          <p:nvPr>
            <p:ph idx="1" type="body"/>
          </p:nvPr>
        </p:nvSpPr>
        <p:spPr>
          <a:xfrm>
            <a:off x="717825" y="119295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300"/>
              <a:buChar char="◎"/>
            </a:pPr>
            <a:r>
              <a:rPr b="1" lang="en" sz="2300"/>
              <a:t>Visual Identification</a:t>
            </a:r>
            <a:r>
              <a:rPr lang="en" sz="2300"/>
              <a:t> of the outsider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◎"/>
            </a:pPr>
            <a:r>
              <a:rPr lang="en" sz="2300"/>
              <a:t>Continuous </a:t>
            </a:r>
            <a:r>
              <a:rPr b="1" lang="en" sz="2300"/>
              <a:t>Intercom </a:t>
            </a:r>
            <a:r>
              <a:rPr lang="en" sz="2300"/>
              <a:t>communication</a:t>
            </a:r>
            <a:endParaRPr sz="2300"/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◎"/>
            </a:pPr>
            <a:r>
              <a:rPr lang="en" sz="2300"/>
              <a:t>Secure mechanism to </a:t>
            </a:r>
            <a:r>
              <a:rPr b="1" lang="en" sz="2300"/>
              <a:t>Remotely </a:t>
            </a:r>
            <a:r>
              <a:rPr lang="en" sz="2300"/>
              <a:t>handle / store deliveries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300"/>
              <a:buChar char="◎"/>
            </a:pPr>
            <a:r>
              <a:rPr b="1" lang="en" sz="2300"/>
              <a:t>Log </a:t>
            </a:r>
            <a:r>
              <a:rPr lang="en" sz="2300"/>
              <a:t>of previous events : Mobile interface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◎"/>
            </a:pPr>
            <a:r>
              <a:rPr lang="en" sz="2300"/>
              <a:t>Device and User </a:t>
            </a:r>
            <a:r>
              <a:rPr b="1" lang="en" sz="2300"/>
              <a:t>Registration </a:t>
            </a:r>
            <a:r>
              <a:rPr lang="en" sz="2300"/>
              <a:t>: Web Interface</a:t>
            </a:r>
            <a:endParaRPr sz="2100"/>
          </a:p>
        </p:txBody>
      </p:sp>
      <p:sp>
        <p:nvSpPr>
          <p:cNvPr id="209" name="Google Shape;209;p1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7"/>
          <p:cNvSpPr txBox="1"/>
          <p:nvPr>
            <p:ph idx="4294967295" type="ctrTitle"/>
          </p:nvPr>
        </p:nvSpPr>
        <p:spPr>
          <a:xfrm>
            <a:off x="1199175" y="750725"/>
            <a:ext cx="5053200" cy="96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Resilient</a:t>
            </a:r>
            <a:r>
              <a:rPr lang="en" sz="2300"/>
              <a:t> to Power Surges</a:t>
            </a:r>
            <a:endParaRPr sz="3700"/>
          </a:p>
        </p:txBody>
      </p:sp>
      <p:sp>
        <p:nvSpPr>
          <p:cNvPr id="215" name="Google Shape;215;p17"/>
          <p:cNvSpPr txBox="1"/>
          <p:nvPr>
            <p:ph idx="4294967295" type="subTitle"/>
          </p:nvPr>
        </p:nvSpPr>
        <p:spPr>
          <a:xfrm>
            <a:off x="1583250" y="1573025"/>
            <a:ext cx="4836900" cy="8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◎"/>
            </a:pPr>
            <a:r>
              <a:rPr lang="en" sz="1600"/>
              <a:t>Stores the current status on the memory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◎"/>
            </a:pPr>
            <a:r>
              <a:rPr lang="en" sz="1600"/>
              <a:t>The system can safely resuscitate itself</a:t>
            </a:r>
            <a:endParaRPr sz="1600"/>
          </a:p>
        </p:txBody>
      </p:sp>
      <p:sp>
        <p:nvSpPr>
          <p:cNvPr id="216" name="Google Shape;216;p17"/>
          <p:cNvSpPr txBox="1"/>
          <p:nvPr>
            <p:ph idx="4294967295" type="ctrTitle"/>
          </p:nvPr>
        </p:nvSpPr>
        <p:spPr>
          <a:xfrm>
            <a:off x="1760300" y="2450700"/>
            <a:ext cx="6570000" cy="5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Unique design to avoid delivery theft</a:t>
            </a:r>
            <a:endParaRPr sz="3700"/>
          </a:p>
        </p:txBody>
      </p:sp>
      <p:sp>
        <p:nvSpPr>
          <p:cNvPr id="217" name="Google Shape;217;p1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17"/>
          <p:cNvSpPr txBox="1"/>
          <p:nvPr>
            <p:ph idx="4294967295" type="subTitle"/>
          </p:nvPr>
        </p:nvSpPr>
        <p:spPr>
          <a:xfrm>
            <a:off x="2089875" y="2904250"/>
            <a:ext cx="54018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◎"/>
            </a:pPr>
            <a:r>
              <a:rPr lang="en" sz="1600"/>
              <a:t>Cannot access </a:t>
            </a:r>
            <a:r>
              <a:rPr lang="en" sz="1600"/>
              <a:t>previous</a:t>
            </a:r>
            <a:r>
              <a:rPr lang="en" sz="1600"/>
              <a:t> deliveries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◎"/>
            </a:pPr>
            <a:r>
              <a:rPr lang="en" sz="1600"/>
              <a:t>The lid closes automatically / mechanically</a:t>
            </a:r>
            <a:endParaRPr sz="1600"/>
          </a:p>
        </p:txBody>
      </p:sp>
      <p:sp>
        <p:nvSpPr>
          <p:cNvPr id="219" name="Google Shape;219;p17"/>
          <p:cNvSpPr txBox="1"/>
          <p:nvPr>
            <p:ph idx="4294967295" type="title"/>
          </p:nvPr>
        </p:nvSpPr>
        <p:spPr>
          <a:xfrm>
            <a:off x="1118100" y="308125"/>
            <a:ext cx="69078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Special Features</a:t>
            </a:r>
            <a:endParaRPr sz="2700"/>
          </a:p>
        </p:txBody>
      </p:sp>
      <p:sp>
        <p:nvSpPr>
          <p:cNvPr id="220" name="Google Shape;220;p17"/>
          <p:cNvSpPr txBox="1"/>
          <p:nvPr>
            <p:ph idx="4294967295" type="ctrTitle"/>
          </p:nvPr>
        </p:nvSpPr>
        <p:spPr>
          <a:xfrm>
            <a:off x="2853800" y="3814375"/>
            <a:ext cx="6570000" cy="5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Biometric login</a:t>
            </a:r>
            <a:endParaRPr sz="3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6" name="Google Shape;2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4550" y="189675"/>
            <a:ext cx="362902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975" y="152400"/>
            <a:ext cx="355977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3" name="Google Shape;2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775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202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/>
          <p:nvPr/>
        </p:nvSpPr>
        <p:spPr>
          <a:xfrm>
            <a:off x="4738600" y="1668322"/>
            <a:ext cx="2877300" cy="28569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20"/>
          <p:cNvPicPr preferRelativeResize="0"/>
          <p:nvPr/>
        </p:nvPicPr>
        <p:blipFill>
          <a:blip r:embed="rId3">
            <a:alphaModFix amt="81000"/>
          </a:blip>
          <a:stretch>
            <a:fillRect/>
          </a:stretch>
        </p:blipFill>
        <p:spPr>
          <a:xfrm>
            <a:off x="4948075" y="1868325"/>
            <a:ext cx="2456700" cy="24567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41" name="Google Shape;241;p20"/>
          <p:cNvCxnSpPr/>
          <p:nvPr/>
        </p:nvCxnSpPr>
        <p:spPr>
          <a:xfrm flipH="1" rot="10800000">
            <a:off x="6793191" y="367851"/>
            <a:ext cx="638700" cy="141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20"/>
          <p:cNvCxnSpPr/>
          <p:nvPr/>
        </p:nvCxnSpPr>
        <p:spPr>
          <a:xfrm flipH="1" rot="10800000">
            <a:off x="7194765" y="1515796"/>
            <a:ext cx="1377600" cy="5709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20"/>
          <p:cNvCxnSpPr/>
          <p:nvPr/>
        </p:nvCxnSpPr>
        <p:spPr>
          <a:xfrm flipH="1" rot="10800000">
            <a:off x="7068779" y="1169826"/>
            <a:ext cx="716400" cy="8061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" name="Google Shape;244;p2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20"/>
          <p:cNvSpPr txBox="1"/>
          <p:nvPr>
            <p:ph type="title"/>
          </p:nvPr>
        </p:nvSpPr>
        <p:spPr>
          <a:xfrm>
            <a:off x="710400" y="939775"/>
            <a:ext cx="4787100" cy="32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100"/>
              <a:t>UI and UX</a:t>
            </a:r>
            <a:endParaRPr sz="23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900"/>
              <a:buFont typeface="Source Sans Pro"/>
              <a:buChar char="◎"/>
            </a:pPr>
            <a:r>
              <a:rPr i="1" lang="en" sz="23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 Application</a:t>
            </a:r>
            <a:endParaRPr i="1" sz="23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900"/>
              <a:buFont typeface="Source Sans Pro"/>
              <a:buChar char="◎"/>
            </a:pPr>
            <a:r>
              <a:rPr i="1" lang="en" sz="23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Web Application</a:t>
            </a:r>
            <a:endParaRPr i="1" sz="23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900"/>
              <a:buFont typeface="Source Sans Pro"/>
              <a:buChar char="◎"/>
            </a:pPr>
            <a:r>
              <a:rPr i="1" lang="en" sz="23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Hardware Module</a:t>
            </a:r>
            <a:endParaRPr i="1" sz="23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900"/>
              <a:buFont typeface="Source Sans Pro"/>
              <a:buChar char="◎"/>
            </a:pPr>
            <a:r>
              <a:rPr i="1" lang="en" sz="23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User manual</a:t>
            </a:r>
            <a:endParaRPr i="1" sz="23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